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7" r:id="rId3"/>
    <p:sldId id="256" r:id="rId4"/>
    <p:sldId id="257" r:id="rId5"/>
    <p:sldId id="259" r:id="rId6"/>
    <p:sldId id="262" r:id="rId7"/>
    <p:sldId id="261" r:id="rId8"/>
    <p:sldId id="264" r:id="rId9"/>
    <p:sldId id="263" r:id="rId10"/>
    <p:sldId id="260" r:id="rId11"/>
    <p:sldId id="266" r:id="rId12"/>
    <p:sldId id="268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28C61EC-4F47-432E-B4E2-B469DA86611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011DBD0-B353-4009-93DE-682882DF743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C61EC-4F47-432E-B4E2-B469DA86611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1DBD0-B353-4009-93DE-682882DF74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C61EC-4F47-432E-B4E2-B469DA86611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1DBD0-B353-4009-93DE-682882DF74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C61EC-4F47-432E-B4E2-B469DA86611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1DBD0-B353-4009-93DE-682882DF74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C61EC-4F47-432E-B4E2-B469DA86611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1DBD0-B353-4009-93DE-682882DF74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C61EC-4F47-432E-B4E2-B469DA86611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1DBD0-B353-4009-93DE-682882DF743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C61EC-4F47-432E-B4E2-B469DA86611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1DBD0-B353-4009-93DE-682882DF74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C61EC-4F47-432E-B4E2-B469DA86611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1DBD0-B353-4009-93DE-682882DF74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C61EC-4F47-432E-B4E2-B469DA86611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1DBD0-B353-4009-93DE-682882DF74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C61EC-4F47-432E-B4E2-B469DA86611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1DBD0-B353-4009-93DE-682882DF743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C61EC-4F47-432E-B4E2-B469DA86611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1DBD0-B353-4009-93DE-682882DF74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28C61EC-4F47-432E-B4E2-B469DA86611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011DBD0-B353-4009-93DE-682882DF74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moop.com/video/how-to-write-a-killer-thesis-statemen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hildrens.bclibrary.org/wp-content/uploads/2011/07/Kids-reading-togeth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724400"/>
            <a:ext cx="8229600" cy="1790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363609" cy="3508977"/>
          </a:xfrm>
        </p:spPr>
        <p:txBody>
          <a:bodyPr>
            <a:normAutofit/>
          </a:bodyPr>
          <a:lstStyle/>
          <a:p>
            <a:r>
              <a:rPr lang="en-US" sz="2500" b="1" dirty="0" smtClean="0"/>
              <a:t>On your Do Now sheet, answer the following questions.</a:t>
            </a:r>
            <a:br>
              <a:rPr lang="en-US" sz="2500" b="1" dirty="0" smtClean="0"/>
            </a:br>
            <a:endParaRPr lang="en-US" sz="2500" b="1" dirty="0" smtClean="0"/>
          </a:p>
          <a:p>
            <a:pPr marL="822960" lvl="1" indent="-457200">
              <a:buFont typeface="+mj-lt"/>
              <a:buAutoNum type="arabicPeriod"/>
            </a:pPr>
            <a:r>
              <a:rPr lang="en-US" sz="2500" b="1" dirty="0" smtClean="0"/>
              <a:t>When was the last time you had to write a thesis statement?</a:t>
            </a:r>
            <a:br>
              <a:rPr lang="en-US" sz="2500" b="1" dirty="0" smtClean="0"/>
            </a:br>
            <a:endParaRPr lang="en-US" sz="2500" b="1" dirty="0" smtClean="0"/>
          </a:p>
          <a:p>
            <a:pPr marL="822960" lvl="1" indent="-457200">
              <a:buFont typeface="+mj-lt"/>
              <a:buAutoNum type="arabicPeriod"/>
            </a:pPr>
            <a:r>
              <a:rPr lang="en-US" sz="2500" b="1" dirty="0" smtClean="0"/>
              <a:t>What do you think a thesis statement should do?</a:t>
            </a:r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385325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9050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Together…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3044223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For the following prompt and using the provided </a:t>
            </a:r>
            <a:r>
              <a:rPr lang="en-US" b="1" u="sng" dirty="0" smtClean="0"/>
              <a:t>three reasons</a:t>
            </a:r>
            <a:r>
              <a:rPr lang="en-US" dirty="0" smtClean="0"/>
              <a:t>, let’s write a thesis statement!</a:t>
            </a:r>
          </a:p>
          <a:p>
            <a:pPr marL="68580" indent="0">
              <a:buNone/>
            </a:pPr>
            <a:endParaRPr lang="en-US" dirty="0"/>
          </a:p>
          <a:p>
            <a:pPr marL="68580" indent="0" algn="ctr">
              <a:buNone/>
            </a:pPr>
            <a:r>
              <a:rPr lang="en-US" sz="3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Prompt: </a:t>
            </a:r>
            <a:r>
              <a:rPr lang="en-US" sz="36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type of pet is the best for the elderly?</a:t>
            </a:r>
            <a:endParaRPr lang="en-US" sz="3600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http://petsupplies-n-more.com/wp-content/uploads/2013/12/copy-allPet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71475"/>
            <a:ext cx="80962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304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Let’s write our Thesis!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447800"/>
            <a:ext cx="6777317" cy="3508977"/>
          </a:xfrm>
        </p:spPr>
        <p:txBody>
          <a:bodyPr/>
          <a:lstStyle/>
          <a:p>
            <a:r>
              <a:rPr lang="en-US" b="1" dirty="0" smtClean="0"/>
              <a:t>Subject: </a:t>
            </a:r>
            <a:r>
              <a:rPr lang="en-US" dirty="0" smtClean="0"/>
              <a:t>Dogs</a:t>
            </a:r>
          </a:p>
          <a:p>
            <a:endParaRPr lang="en-US" dirty="0" smtClean="0"/>
          </a:p>
          <a:p>
            <a:r>
              <a:rPr lang="en-US" b="1" dirty="0" smtClean="0"/>
              <a:t>Direction: </a:t>
            </a:r>
            <a:r>
              <a:rPr lang="en-US" dirty="0" smtClean="0"/>
              <a:t>Best pets for older people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/>
              <a:t>Reason </a:t>
            </a:r>
            <a:r>
              <a:rPr lang="en-US" b="1" dirty="0"/>
              <a:t>1: </a:t>
            </a:r>
            <a:r>
              <a:rPr lang="en-US" dirty="0" smtClean="0"/>
              <a:t>Offer companionship</a:t>
            </a:r>
          </a:p>
          <a:p>
            <a:r>
              <a:rPr lang="en-US" b="1" dirty="0" smtClean="0"/>
              <a:t>Reason 2: </a:t>
            </a:r>
            <a:r>
              <a:rPr lang="en-US" dirty="0" smtClean="0"/>
              <a:t>Provide protection</a:t>
            </a:r>
          </a:p>
          <a:p>
            <a:r>
              <a:rPr lang="en-US" b="1" dirty="0" smtClean="0"/>
              <a:t>Reason 3: </a:t>
            </a:r>
            <a:r>
              <a:rPr lang="en-US" dirty="0" smtClean="0"/>
              <a:t>Encourage exercise</a:t>
            </a:r>
            <a:endParaRPr lang="en-US" b="1" dirty="0"/>
          </a:p>
          <a:p>
            <a:endParaRPr lang="en-US" dirty="0"/>
          </a:p>
        </p:txBody>
      </p:sp>
      <p:pic>
        <p:nvPicPr>
          <p:cNvPr id="1026" name="Picture 2" descr="C:\Users\lgoodine\AppData\Local\Microsoft\Windows\Temporary Internet Files\Content.IE5\NZSFGQJ0\MC90038917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855" y="4191000"/>
            <a:ext cx="3124200" cy="222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48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blog.oliverspetcare.com/wp-content/uploads/2012/06/Pack-of-French-Bulldog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86200"/>
            <a:ext cx="800100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508977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Dogs</a:t>
            </a:r>
            <a:r>
              <a:rPr lang="en-US" sz="3500" b="1" dirty="0" smtClean="0"/>
              <a:t> are the </a:t>
            </a:r>
            <a:r>
              <a:rPr lang="en-US" sz="35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best type of pet for the elderly </a:t>
            </a:r>
            <a:r>
              <a:rPr lang="en-US" sz="3500" b="1" dirty="0" smtClean="0"/>
              <a:t>because </a:t>
            </a:r>
            <a:r>
              <a:rPr lang="en-US" sz="35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offer companionship, provide protection</a:t>
            </a:r>
            <a:r>
              <a:rPr lang="en-US" sz="3500" b="1" dirty="0" smtClean="0"/>
              <a:t>, and </a:t>
            </a:r>
            <a:r>
              <a:rPr lang="en-US" sz="35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encourage exercise</a:t>
            </a:r>
            <a:r>
              <a:rPr lang="en-US" sz="3500" b="1" dirty="0" smtClean="0"/>
              <a:t>. </a:t>
            </a:r>
            <a:endParaRPr lang="en-US" sz="35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Let’s write our Thesis!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536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s.hswstatic.com/gif/police-cars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90" b="19250"/>
          <a:stretch/>
        </p:blipFill>
        <p:spPr bwMode="auto">
          <a:xfrm>
            <a:off x="3276600" y="4955928"/>
            <a:ext cx="2770909" cy="1368672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wn…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62399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your three paragraphs, defining by function, example and negation, write an effective thesis statement for your definition essay.</a:t>
            </a:r>
          </a:p>
          <a:p>
            <a:pPr marL="68580" indent="0" algn="ctr">
              <a:buNone/>
            </a:pPr>
            <a:endParaRPr 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8580" indent="0" algn="ctr">
              <a:buNone/>
            </a:pPr>
            <a:r>
              <a:rPr lang="en-US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Question: What Defines a </a:t>
            </a:r>
            <a:r>
              <a:rPr lang="en-US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Hero / Heroism?</a:t>
            </a:r>
            <a:endParaRPr lang="en-US" sz="3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http://arapaho.nsuok.edu/~hiskett/webquest_files/image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789673"/>
            <a:ext cx="2743200" cy="1687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squad10-9.org/wiki/attachments/f/f6/Ambulan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618" y="4789673"/>
            <a:ext cx="2382982" cy="1534927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40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752600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INDEPENDENT READING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fc04.deviantart.net/fs70/i/2012/354/8/3/rigby_is____reading___by_pyfbtr-d5olb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0915">
            <a:off x="399608" y="3010518"/>
            <a:ext cx="3674647" cy="3519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1.gstatic.com/images?q=tbn:ANd9GcQGfqnoZ1_D7Jvh_y3NdZvFKx84GejB5DMaZNfFXugjqB4aEYk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464" y="3763868"/>
            <a:ext cx="4102442" cy="201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929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Thesis Statement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Grade Language Arts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098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766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Write A Killer Thesis Statement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3652"/>
            <a:ext cx="8229600" cy="3508977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http://</a:t>
            </a:r>
            <a:r>
              <a:rPr lang="en-US" sz="3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www.shmoop.com/video/how-to-write-a-killer-thesis-statement</a:t>
            </a:r>
            <a:endParaRPr lang="en-US" sz="30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3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2371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 the Video…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508977"/>
          </a:xfrm>
        </p:spPr>
        <p:txBody>
          <a:bodyPr/>
          <a:lstStyle/>
          <a:p>
            <a:pPr marL="525780" indent="-457200">
              <a:buFont typeface="+mj-lt"/>
              <a:buAutoNum type="arabicPeriod"/>
            </a:pPr>
            <a:r>
              <a:rPr lang="en-US" sz="3000" b="1" dirty="0" smtClean="0"/>
              <a:t>What is the purpose of a thesis statement?</a:t>
            </a:r>
            <a:br>
              <a:rPr lang="en-US" sz="3000" b="1" dirty="0" smtClean="0"/>
            </a:br>
            <a:endParaRPr lang="en-US" sz="3000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sz="3000" b="1" dirty="0" smtClean="0"/>
              <a:t>What should be included in a good thesis statement?</a:t>
            </a:r>
          </a:p>
          <a:p>
            <a:pPr marL="525780" indent="-457200">
              <a:buFont typeface="+mj-lt"/>
              <a:buAutoNum type="arabicPeriod"/>
            </a:pPr>
            <a:endParaRPr lang="en-US" b="1" dirty="0"/>
          </a:p>
          <a:p>
            <a:pPr marL="68580" indent="0">
              <a:buNone/>
            </a:pPr>
            <a:endParaRPr lang="en-US" b="1" dirty="0"/>
          </a:p>
        </p:txBody>
      </p:sp>
      <p:pic>
        <p:nvPicPr>
          <p:cNvPr id="3074" name="Picture 2" descr="http://www.plainfieldpubliclibrary.org/Image/dog_read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962400"/>
            <a:ext cx="3505200" cy="2253343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762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should a Thesis be Formatted?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003829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Subject: </a:t>
            </a:r>
            <a:r>
              <a:rPr lang="en-US" dirty="0" smtClean="0"/>
              <a:t>What or who is the topic of your paper?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Direction: </a:t>
            </a:r>
            <a:r>
              <a:rPr lang="en-US" dirty="0" smtClean="0"/>
              <a:t>How </a:t>
            </a:r>
            <a:r>
              <a:rPr lang="en-US" dirty="0"/>
              <a:t>are </a:t>
            </a:r>
            <a:r>
              <a:rPr lang="en-US" dirty="0" smtClean="0"/>
              <a:t>you investigating </a:t>
            </a:r>
            <a:r>
              <a:rPr lang="en-US" dirty="0"/>
              <a:t>the topic</a:t>
            </a:r>
            <a:r>
              <a:rPr lang="en-US" dirty="0" smtClean="0"/>
              <a:t>? </a:t>
            </a:r>
            <a:br>
              <a:rPr lang="en-US" dirty="0" smtClean="0"/>
            </a:br>
            <a:endParaRPr lang="en-US" dirty="0" smtClean="0"/>
          </a:p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Reasons: </a:t>
            </a:r>
            <a:r>
              <a:rPr lang="en-US" dirty="0" smtClean="0"/>
              <a:t>Why </a:t>
            </a:r>
            <a:r>
              <a:rPr lang="en-US" dirty="0"/>
              <a:t>is your focus </a:t>
            </a:r>
            <a:r>
              <a:rPr lang="en-US" dirty="0" smtClean="0"/>
              <a:t>true?</a:t>
            </a:r>
          </a:p>
          <a:p>
            <a:endParaRPr lang="en-US" dirty="0"/>
          </a:p>
          <a:p>
            <a:pPr marL="68580" indent="0" algn="ctr">
              <a:buNone/>
            </a:pPr>
            <a:r>
              <a:rPr lang="en-US" sz="3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Subject + Direction + Reason 1, 2 and 3 = </a:t>
            </a:r>
            <a:br>
              <a:rPr lang="en-US" sz="3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Thesis Statement</a:t>
            </a:r>
          </a:p>
        </p:txBody>
      </p:sp>
      <p:pic>
        <p:nvPicPr>
          <p:cNvPr id="4098" name="Picture 2" descr="http://www.wpclipart.com/education/supplies/pencils/pencils_2/wooden_pencil_horizont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867400"/>
            <a:ext cx="8077200" cy="55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97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Thumbs Up or Down??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54515"/>
            <a:ext cx="8001000" cy="350897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3200" dirty="0" smtClean="0"/>
              <a:t>Every </a:t>
            </a:r>
            <a:r>
              <a:rPr lang="en-US" sz="3200" dirty="0"/>
              <a:t>year, </a:t>
            </a:r>
            <a:r>
              <a:rPr lang="en-US" sz="3200" dirty="0" smtClean="0"/>
              <a:t>a committee </a:t>
            </a:r>
            <a:r>
              <a:rPr lang="en-US" sz="3200" dirty="0"/>
              <a:t>decides which sports to </a:t>
            </a:r>
            <a:r>
              <a:rPr lang="en-US" sz="3200" dirty="0" smtClean="0"/>
              <a:t>add and eliminate from the Olympics to preserve tradition</a:t>
            </a:r>
            <a:r>
              <a:rPr lang="en-US" sz="3200" dirty="0"/>
              <a:t>, </a:t>
            </a:r>
            <a:r>
              <a:rPr lang="en-US" sz="3200" dirty="0" smtClean="0"/>
              <a:t>embrace popular </a:t>
            </a:r>
            <a:r>
              <a:rPr lang="en-US" sz="3200" dirty="0"/>
              <a:t>culture and </a:t>
            </a:r>
            <a:r>
              <a:rPr lang="en-US" sz="3200" dirty="0" smtClean="0"/>
              <a:t>encourage universal </a:t>
            </a:r>
            <a:r>
              <a:rPr lang="en-US" sz="3200" dirty="0"/>
              <a:t>participation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1026" name="Picture 2" descr="C:\Users\lgoodine\AppData\Local\Microsoft\Windows\Temporary Internet Files\Content.IE5\NZSFGQJ0\MC90002001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437707"/>
            <a:ext cx="2346600" cy="242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Callout 3"/>
          <p:cNvSpPr/>
          <p:nvPr/>
        </p:nvSpPr>
        <p:spPr>
          <a:xfrm>
            <a:off x="5547000" y="4267200"/>
            <a:ext cx="1539600" cy="1219200"/>
          </a:xfrm>
          <a:prstGeom prst="wedgeEllipseCallou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737500" y="4553634"/>
            <a:ext cx="115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Thumbs </a:t>
            </a:r>
            <a:r>
              <a:rPr lang="en-US" b="1" dirty="0" smtClean="0"/>
              <a:t>up!</a:t>
            </a:r>
            <a:endParaRPr lang="en-US" b="1" dirty="0"/>
          </a:p>
        </p:txBody>
      </p:sp>
      <p:sp>
        <p:nvSpPr>
          <p:cNvPr id="6" name="AutoShape 2" descr="data:image/jpeg;base64,/9j/4AAQSkZJRgABAQAAAQABAAD/2wCEAAkGBxMREhUUExMVFhQWGBgbExUYFxcXGhgXHhgYHhccGB0cHSokHhslHBgZITEhJSkrLi4uGB8zRDMtNygtLisBCgoKDg0OGxAQGy0kICQtLC80NDQsLCwtMDQ0LCw0NCwyNCwsLCw0LywsLCwsNCwsLDQsLCwsLCwsLCwsLCwsLP/AABEIAJwBQwMBEQACEQEDEQH/xAAcAAEAAgMBAQEAAAAAAAAAAAAABgcEBQgDAgH/xABGEAABAwICBwMKAwcCBAcAAAABAAIDBBEFIQYHEjFBUWEicYETIzJCUnKRobHBYoLRFDNDkqLh8AgkNGOywlNzg5Ozw9L/xAAbAQEAAgMBAQAAAAAAAAAAAAAABAUCAwYHAf/EADoRAAICAQEFBQcEAgEDBQEAAAABAgMEEQUSITFBE1FhcbEiMoGRodHhBkLB8BQj8TRSckNTYpKyFf/aAAwDAQACEQMRAD8AvFAEAQBAEAQBAEAQBAEAQBAEAQBAEAQBAEAQBAEAQBAEAQBAEAQBAEAQBAEAQBAEAQBAEAQBAEAQGjxzSympLte/akH8Nnad48G+JCk04llvFLh3kTIzqaeEnx7kQrENZU7jaGJkY5uu932A+BVjDZsF7z1+hU27Ym/cil9TSy6ZVzt9Q4dzWN+jVIWFQv2+pEe0cl/u+iPmPS+ubuqH+IafqF9eHQ/2nxbRyV+70NpQ6xatlvKCOUcbt2XfFuQ+C0T2dU/d1RJr2vdH3kn9P78iXYLp7TT2a+8Lzweezfo/d8bKDbgWw4riv70LOjadNnCXsvx5fMlQN1BLE/UAQBAEAQBARjS3T2hw0WnmvJa4hZ25Dyyv2b83EBAVRjuvydxIpKaONvB0pMjiOdmloafFyAiFTrYxd5P+7LRybHE0D4Mv8SgPGPWhizd1bJ4tjd9WoDfYRrwxKKwmEM7eO0zYcR0MdgP5SgLJ0W100FUQycOpZD7ZDoiekg3d7g0dUBZUcgcA5pBBFwQbgg7iDyQH0gCAIAgCAIDTY/pPS0Q89IA7hG3tPP5RuHU2HVYSsjHmTcTZ+RlP/XHh38l8/txK/wAW1tSEkU8DWjg6UlxI91pAB8StDvk+SOix/wBNQXG6bfguH1f2RHKjWDiLz/xGyOTWRgD+m/zWDsm+pZw2JhRXua+bf3PBunGIDP8Aan+IafqF83595m9kYT/9NfX7m0oNZ1dH6ZjlHHbYAbdCzZ+hWStmiLb+nsSfu6x8n99SZ4HrRppiGztdA48T22fzAXHiLDmtsb1+7gUmV+nsivjU99fJ/L8/AnMEzXtDmODmuF2uaQQRzBG8LeUMoyi3GS0aPtDEIAgCAIAgPl7w0EkgAC5JyAA3k9F9S14I+NpLVlZaW6dukJipSWx7nSjJzvd9lvXeenG4xcBR9qzn3FBm7TcvYp5d/wBiERxue4BoLnE5AAkk9AN5Vk2ktWU6Tk9FxZK8K1e1UoBkLYWn2u07+UfcgqDbtCqPCPEs6dk2z4z9n1JFBqzgA7c0pP4dho+BB+qiPadnRInR2PVpxk/p+T0fq1peEs4Pew/9i+Ladvcvr9z69j097+n2NLiWrWVovDK2T8LhsHwOYJ77KRXtOL99afUi27HmuNctfPgQ7EMPlgdsSxuY7kRv6g7iOoVhCyM1rF6lVbTOp6TWhudGNLpqMhpJkh4xk7urDwPTcfmo+RiQuWvJ9/3JeJtCyh6PjHu+xbmF4jHUxiSJ200/EHiCOBHJUNlcq5bsjpqrY2x3oPgZawNgQBAfhNszu4oCi9ZmuRxL6bDXWAuJKobzzEPIcNvjwtk4gUt25X+s+R7urnOc4/EuJPjdAWLo1qWxCqAfNs0rD/4naktz2G7u5xaeiAndFqCow0eVqqh7uJYI4x8C1/1QGRLqGw4+jNVg+/ER/wDEgIzjeoKZoJpapknJkrTGbctppIJ8AgKsx/R6qoZPJ1UL4nH0dqxDrWvsuF2uAuNxKA32gWsWqwpwDSZacnt07j2d+ZjPqO37sjxBQHTOi2klPiMDZ6d92nJzTk5juLXjg4fA7wSCCgNwgCAIAgKz051jbBdBRkFwyfNvA5iPgT+Ldy5iNZd0idRsvYW+lbkrh0X3+xVcj3SOJcXPe45kkuc4nmd5KjnWpRhHRcEvgiXYHq3rKgBzwIGHjJfat0YM/B1ltjVKXgU+Vt7Fpekfafhy+f21JZSapKcDzlRK4/gDGD4EO+q2LH72U9n6mub9iCXnq/se79U9HwlqB+aM/wD1r68dd7Na/UmV1jH5P7mmxPVI8AmCoa7k2Rpb/U2/0CwdD6MnUfqaL4Ww08U9fo9PUgmM4HUUjtmeJzL7jva73XDI/Fammnoy/wAbMpyY61S19flzMzRfSuooH3jdtRk9uJx7LudvZd1HTfuX2MnHkac7ZtOXH21o+j6/leBeOjekENdF5SI7snsPpMdyP2O4qXCamtUcFm4VuJZuWLyfRm2WZECAIAgCArDWLpOZHmmiPm2m0pHrOHq+6Dv5nuzucDF3V2kufQ5/aea5PsYcuv2IpgmES1cojiGe9zjua3iXKdddGqO9IrcfHnfPdiXBo7o1DRN7A2pCO1K4do87ey3oPnvVBfkzufHl3HUY2JXQvZ59/U3SjkoIAgCAxcSw6KoYWSsD2nnvB5g7weoWddkq3vRehrtqhbHdmtUVHpfoq+idtNJfC49l/Fp9l9uPXir7Fy1ctHwZzObgyx3quMf7zMfRTSF9FMHZmN1hKzmOY/EOHw4rLJx1dDTr0MMLLljz8HzLqgma9rXsILXAFpG4g5grnZJxejOsjJSWq5Hovh9CAozXtrAN3YdTPIt/xb28bj90Dysbut7vtBAVHo1gE+IVDKenZtPdvJyaxvF7zwaOfcBckAgdP6BavaXCmAsaJKgjzlQ4do8wweo3oMzxJQEwQBAEAQGHi2FQ1UToaiNskbt7XC/iOII4EZhAc3a1NWT8Md5eDako3G1zm6Fx3NfzaeDvA522gI9oFpfNhVU2aMkxmwnivlIz/wDQ3tPA9CQQOs8KxGOphjnhdtRyNDmO5g8+R4EcCCgMtAEBW2tPS8xA0kDrPcPPvBza0jJg6kZnoRzyjXWftR02wtmKx/5Fq4Lku/x+Hr5FX4VhslTK2KJu09xyHLmSeAHNaEm+COrvvrordlj0SLw0P0JgoWhxAkn9aQj0ekY9Udd5+QlwqUePU4TaO1rct7q4Q7vv3+nqSlbSpCAIAgPCto45mGOVjXsdva4XB/zmvjSa0ZsrtnVJTg9Gim9PdAzR3mgu6nv2gc3RX5nizrw48zEsr3OK5Ha7J2ysn/Vbwn9H+fD5dxGtHMclopmyxHdk9l8nt4tP68CsFJxeqLPNw68qp1z+D7n3nQmEYlHVQsmiN2PFxzB4g9Qbg9ymxkpLVHnORROix1z5ozFkaQgCA0WmeMfslK97TaR3Yj943z8ACfAKTiU9rak+XNkTOyOxpclz5IpWNhc4NAJc4gAcSSch3krom0lqzkknJ6Lmy7dFMCbRQBmRkdYyu5u5D8I3D48Sucyb3dPXp0OuxMZUV7vXqbpRyUEAQBAEAQHhW0jJo3RyN2mPFnD/ADjxusoTcJKUeaMJwjOLjLkyj9IcJdSTvidmBmx3tMPon7HqCukouVsFJHI5WO6LHB/DyJxqsxkua+mcc2duL3Se0PAkH8x5Kt2lTo1YuvMuNkZG9F1PpxX9/vMn6qy5I9p9pGMOoZqjLba3ZiB4yuyZlxAPaI5NKA5Cke+V5JLnyPcSTmXOc4595JKA6r1WaFtwukAcB+0ygOqHdeDAfZaDbqbnigJmgCAIAgCAIDxrKVk0bo5Gh8b2lr2nMFpFiCgOStY2ibsLrXw5mJ3bgeeMZJsD+JpBae6/EICx/wDTtpSdqTD5HZWMtPfgf4rB35OAHJ54oC9EBrtIcVbSU0s7s9htwPaccmjxcQFjOW7HUk4eM8i6NS6v6dX8jnGrqXSvdI87T3kucTxJNyoOvVnpddca4qEVolwLw1caLiigD3t8/KAX33sbvawcuZ69wUuqG6tXzOE2ztF5V27F+xHl4+P28PNkvW0pggCAIAgCA+ZYw4FrgC1wIcCLgg7wRxCH2MnF6rmigdPNG/2CpLW38i/tQnflxaTzacu4tPFQZw3Hoeh7Kz/8ujV+8uD+/wAfXUkOp7HTHM6lcexLd0fSQDtAe80f0DmtlMtHp3lb+osNTrWRHnHg/L8P1LfUo40IAgKu1rV21PHEN0bNo+84/o0fFXWzYaQcu9nPbYs1nGHctTF1Z4aJaryhF2wt2vznJv8A3HvAWe0LN2rdXU17Jp37t9/t9S21RHShAEAQBAEAQBAQbWphodCycDtRu2XH8Dv0db+Yqy2bbpNw7yo2vTvVqxdPQguilcYKuF/DbDXe67sn4A38FZ5MN+qS8Cnwrezvi/HT5l5rmjryiv8AUnjHapaQHIB0zx1JLIz4Wk+KAiWo7ARV4mxzhdlO0zHLIuBAjHftODvyFAdRIAgCAIAgCAIAgKw/1AYEJ8OFQB26Z4de1z5N5DXj4ljr8mFAUHofjBoq2nqL2EcjS/3CbSDxYXDxQHZaArTXTiJEcEA9dznu7mizQehLifyqPe+SOn/TVCdk7X0Wnz/4+pCtXmFCpromuF2MvI8dG7vAuLR3FaYR3pJF7tjJ7DEk1zfBfH8anQCnHnYQBAEAQBAEAQEQ1pYSJ6F7wO3CfKNPQZPHdskn8oWm+Osde4udhZPY5aj0lw+319Sk8NrHQSxyt9KN7XDrYg27juUXXTidzfUra5Vvk00dMRSBzQ4biAR3HcrA8uknFtM+0PgQFK6eSbVfP0LR8GNC6LCWlEf71OT2k9cmXw9ETDVNABBM/i6QN8GtBH/WVX7Tl7cV4FpseK7KUvH+PyTpVpcBAEAQBAEAQBAabS+IPo6hptlE51vd7Q+bVuxbEr4rXjr+CPmQ3seevc/uUfddMccuZeVZjXky0bF9podfatv8F5ztLbH+Fd2W5rw156dX4PuPQ8fG7WG9rp8CJaS6P4biUnlaqnkMuyGh7JXghovYAbQbvJ4cVFh+paX78GvLR/Y2PBl0Zkau9EqPDHzGnnkf5YRi0uztN2dvcQ0A32uXBWmPtTFv4Rmte58PX+CPPHshzRPFYGkIAgCAIAgCAIDS6YQNmoqqAkbUlPNYXF/QI2rcgSPkh81Wuhxsh9Op5tOTT09G7yPlPLU0Ul/KbFtpgytsFabLXB6aFfmZ/wDjSS3ddfH8GjxbSKgrnB9VSS7YbshzJSbC5OQu0byc7LTKyEnrJP5m7C/VdmNHdgtE+PJP14m00GZhlNK98FQ4OkaG7E9mlud7B1gDc2yudyzqcE9U/mWWT+pI7QhGuTS0evVepYgKkkcIAgCAIAgCAIDHr6cSRSRnc9jmnuIIP1XxrVaGyqbhOM10aZzGFXx4o9TOjNDpdqhpT/yYx8GgfZTanrBeR5rtGO7l2L/5P1NwthCCApPTllq+cfiafixp+66LDetEf71OT2itMmX96E11Tyf7aVvESk/FjP0Kr9pr/Yn4fyy22O/9LXj/AAibqtLYIAgCAIAgPmSQNBJNgN5KwssjXFym9Ej6k5PREexDHXOyj7I9rie7l9VyWft+c24Y/Bd/V+Xd6+RZU4aXGfE1sklqWscT/BcLnm4OAUv9J708mU29XrH1f2Iu2Go4zXg/Qqor1E89LrxDCZHlmzazWNbmbZi68w2zsu/LyO0r00005+L+56NiXwrr3ZGBLhEzfUv3EH+6orNi5kP2a+TT/JLjlVPqYT2EGxBB5HJVs4Sg92Safib00+KMyhxSSLK+032T9uSscLa+Ri6LXej3P+O708DTbjws8GSahrmSi7TnxB3hdrhZ1WXDerfmuq/veVdtMq3ozJUw1BAEAQHxNK1jS5xDWtF3OJsAOJJRvQ+NqK1ZW+k2sJziY6Tst4zEdo+4DuHU59Aos72+ESiy9qt+zT8zT6KVLh+3VEjnO2KOYvc4kk5A5k7zZhXyjjPXwMdkuU7pTk9eH2Of1LOgOlq7RGpnpaARhnmqSFjtp1u0GNvw6KPbXKT1RVbQw7MiScNOCNJVaEVzM/I7Q5sc0/K9/ktLqmuhVT2ZkR6a/E0VRTvjdsvY5jvZcC0/ArB+JCnCUHpJaG2wDSmopCAx21Hxidctt+H2T3fArKE5R5ErGzraOCeq7i1tG9JIa1l2HZeB24z6Teo5t6/TcpcLFM6PGy68iOsefcblbCUEAQBAEAQHnUSBrHOO5oJPcAvjMoR3pJI5fCr48keqnROhUezQUo/5LD8Rf7qbV7i8jzbab1y7P/Jm7WwghAVRrSo9iqbJbKRgz/E3I/LZV5s2etTj3M5va9e7apd69P6j01V4gGVD4TulbdvvMubD8pcfyrHaVesFPu/ky2Pbu2OD6/wWmqU6IIAgCAID5e8AEk2A3lYznGEXKT0SPqTb0RE8VxEzOyyYPRH3PVcFtTac8uei4QXJfy/7w+Zb0UKteJ50FA6Y2bkBvcdw/v0WnA2dbmS0hwS5vp/z4GVt0a1xMfWA5lLR+Rae1M4XJ3lrbOJ7r7I/MvSNg7NrxXpDpxb72cvtvLcqtH19CAYBReXqYY7XDnt2vdBu7+kFdJfPcrlLwObxa+0ujHxL5XMHZFH6/Z6qjqqapp55ohJGWO8m9zW7UbtobVjYkiS1jvDEB8aq9ZU9bUsoq8slEjXeSlLQ1+2BcAlthYtBF7A3tmbrRfjVXx3bYpozhZKD1iyzMTwYx3cy7m8RxH6hchtLYksdOyrjH6r7r0+pZUZSn7MuDNdTzujcHNNiP8z6Knx8izHsVlb0aJM4Ka0ZLsOrRMzaGR9Ycj+i9BwM2GXVvx59V3MprqnXLRmUppqCA+XvDQSSAALknIAcSUPjenFlP6a6VurHlkZIp2nsjdtkes7pyH33QrLN9+BzGfnO57sfd9TV4BgU1ZJsRDIem8+iwdTz5DefiVhGDk9ERsbFnfLdj8zeayqaHCMImjjcTNVlkRed7hmX2HBuxtj8wzKmV1qB0+LiQx46R5vmyhcBw01VTDA295ZGMy4bTgCfAG/gthKO0mNAAAyAyA6ICuNbzpoTT1EMkkfpRvLHubn6TL2OfrqNfqmmdN+nlVb2lNkU+TWq18H/AAabRPS99VNHS1wjmikJa172gPa4jsWItvNhe18xmsYzbe7LijdtnYGM6JWVx5cdOa06+K4ceDNhpXoE6EGWmu+MZujOb2jp7Q+Y6pZS48UeZZmy3D26uK7upDqKrfC9skbi17Tdrh/mY6cVpT04oqq7JVyUovRoufRPSFtbFtZNkbYSs5HgR+E8PEcFNrs30dXh5UciGvXqbxbCWEAQBAEBGtYuJinoJjftSDyTBzL8jbubtHwWq6WkH4lpsfHd2ZBdFxfw/OiKFpoHSPaxou57g1o5kmw+ZUN+B6DOahFylyS1OmaOnEcbI27mNa0dwAA+isEtFoeW2Tc5ub5t6nsvpgEBF9YeEGopS5ou+E7beZbbtj4Z/lCm4N3Z26Pk+BX7So7Wl6c1xKkoqp0MjJGGzmODmnqOfRXs4KcXF8mczXY65qUeaL1wTFGVULJWbnDMcWu9Zp6g/rxXNXVOqbizsKLo3QU49TOWo3BAEAQGg0jrd0Q73/Yff4Llf1DncsaHm/4X8/IsMKr97+BqqCkMrw0eJ5DiqDBw5Zdyrj8X3ImW2KuO8yXRRsiZYWa1ozJyy4kn7r0THohTBV1rgilsm5NykUxpjjn7ZUF4/dt7MQ/CONuZOfdYcF1GLR2Nej59TkM7J7e3VclyJHqrwi731Lhk0bEfvH0iO4WH5iom0rtEq15sn7Io4u1+SLKVOXxDtbGjRxDDpY2C8sfnYRxL2g3aOrmlzR1IQHKdHVPhkZJG7ZfG5r2OHquaQWnwICA6+0I0njxOkjqGWBItKy9/JyADab3cRzBBQHjjuHbB22jsneOR/Qri9t7MVL7epey+a7n9n9H8C0xb99bsuZh4XWeSkB9U5O7ufgq/Zea8W9Sfuvg/Lv8Agbr6u0hp1JiCvRClCAgWtDHSxgpmHN42pSODL5N8SDfoOqj3z/aU+1sndj2Ueb5+X5IBguFvqpmxR73bzwa0b3HoP0HFR4xcnoikx6JXWKES7sIwyOkiEUYs1uZJ3uPFzjzP+ZBToxUVojrqaY0wUInM2uLTAYlW2idenpwWQng4385IPeIAHRjTxKyNpIP9PWjJmqn1rx5unBbGeczm2PfssJ/naUB0OgNJplg37ZSSxD07bUfvtzb8fR7nFYWR3o6E7Z2V/jZMbHy5Pyf91OeQXMdxa5p7i1wPyIKg8z0jhJd6Z0HoXpC2upmyXHlG9mZvJ4GZt7J3jvtwKm1z3kec7SwniXuHR8V5fgiOsbRcR3qoW2aT55o3NJ3OHQnI9SOZWi6vT2kchtTCUf8AbBef3Iro1jDqOdsovs7pG+0w7x38R1AWqEt16ldiZDosUunXyLzilD2hzTdrgC0jcQRcFWB16aa1R9ofQgCAICkNaGkgq6gRRm8MFwCNzpPXd1AtYeJ3FQ7Z70vBHd7CwHj09pNe1L6Lov5fw7j61T4IZ6vyzh5uDtdDIbhg8M3eA5pVHWWvcY7fy+yx+yXOfp1+xdqmHDBAEAQFO6daOGkl22DzEhOxyY7eWfcdO4q/wsntY6Pmv7qcvtHD7Ge9H3X9PAxdFNJH0Ml83RO/eM/7m8nD57uRGzJxo3R8ehqwsyWPLvi+aLhwzEoqmMSRPDmn4g8iOB6Fc/ZXKuW7JHU1WwtjvQeqMtYGwID8e4AEncMysZSUU5Pkj6lq9CD1Epe4uO8m68yyLndbKyXV6l7CKjFRXQkeBwiKLbcQNrtEnIBo3XPK2fiu12DidljqentT4/Dp9/iVeZbrPToiB6c6Y+XvBTnzX8R+7ynQfg+vdv7TDw9z258/T8nKbQ2h2n+uvl1ff+CL4JhUlVM2KMZn0jwa3i49B8zYcVNutjVBykVuPRK+xQiXhhlAyniZFGLNYLDrzJ6k3J71zdljsk5S6nX1VxrgoR5IylgbAgObtd2gho5zWQN/207rvA/hSk5g8muOY4A3GWVwItq+01mwmo8oztxPsJ4r2D2jcRycLmx6kbiUB1BgGPUuJ0/lKd4exws5u57Hey9vquHwO8EixWq6qN1brlya0MoycWmjQTRlri07wSCvNLqnVZKuXNPQvIyUkmiU4FUbcQvvb2T4bvlZd1sXI7bEjrzjw+XL6aFVlQ3bH48TPJVsRihcexA1NRLKfXcdno0ZMH8oCr5S3m2cbk29rbKfeWJqywsRU7qh9g6S9icrRtPyuQT3AKTRHRbxe7Jo3Ku0fN+hXmt/Wo2Zr6KhfeN121E43PHFkZ4sO4u4jIZG53lqVRo7gc1dUMp4G7Ujz4NHFzjwaBmT9TkgOutFNH4sPpY6aL0WDNx3vcc3OPUm/dkNwQG3QBAVBrW0UMTzVxN828+eA9SQ+t3OP9XeotsNHvLkdlsHaXaQ/wAex8Vy8V3fD08iI6MaQy0EwljzBykYdz28jyPI8PiDqjJxeqLnOwa8urcn8H3P+9C9MHximxKAlhDmubsyxn0m3GYcPjnuKmRlGaPPc7Asx5Ou1cH8mU1jFAaeeSE72OIvzG9p8QQfFQWtHocFkVOqxwfQtHVpiPlaTYJ7ULi38pzb9SPyqXRLWOncdFsu7fo0fTgS1biyCAICr9YWn7dl1NSPuTlLM05AcWxniTxdw4Z5iNbbr7MTqtj7FequyF5L+X9vn41ph1C+eRkUTS57zZoH35ADMngAVoS6I6m66FMHZN6JHQmi2BMoadkLcyM5He28+kfoB0AU2uG6tDzjOzJZdzsl8F3L+/U26zIYQBAEBj19EyeN0cjQ5jhYg/UciN91nCcoSUo8zCyuNkXGS1TKg0q0TlonFwu+AnsycuQfyPXcfkL7Gy43LTk+77HMZmBOh6rjHv8AuanC8Umpn7cLyw8bbiOTgciO9b7KoWLSS1ItN9lMt6D0J3hWsttgKiIg+3HmPFrjl8Sqy3Zj/Y/mXNO2IvhZH5Eip9NKF/8AHA6Oa9v1FlElhXr9pPjtDHl+4yajFopoJHQyNeANklpvYmw+hVRtlTow7HJaarT58P5J+FZC2xbj1I2xtyBzNl51XBzkorq9C8b0WpodY+KPNQ6nDyIo2sGwMgXbIdc89437rL2zZuPCulNL/jkee7WyZyucNeH9ZH8Ewaark2Im39pxya0c3H7bypt10Ko6yIGPjWXy3YIuLRrR+Oij2WZvNvKSEZuP2aOA+9yufyMiV0tXy7jqcXFhjw3Y8+r7zbrQSQgCAx6+ijnjfFKwPjeC17HZggoDmnWZqvmw1zpoA6WkJ9IC7oukluH493OxtcCF4HjlRRSiWmmdE8cW7iOTmnJw6EEIC2MF11RSADEKU7XGan497HHlx2j3BQcrZuNk8bI8e9cH/fM3V3zhyZOsA1jYONoMrQL2OzKx7Lb+JaAfArHA2fHD3lCTaenMXXO3TVG5rNKaWppKp1LURymOI7RYb7Jc1wZfvIPwU2x6RZCyZbtMn4MpxQDjT915Y3NDLDh8crm08dPF5SNpsHv7Xp2zcNkNyOV81YxWi0O2rgoQUV0RXejOjdTiEwhpoy92W07c1g9p7tzR9dwucl9MzqDV5oJBhMNm9ud4HlpiM3fhbyYOXHeegEtQBAEB8Twte0te0Oa4EOaRcEHeCOSNamUZOMlKL0aKW050BkpC6aAF9PvI3ui57XNg9rhx3XMOdTjy5Hb7L21DISrt4T+j/Ph8u5RDDsQlp3iSF7mPG5zT8jzHQ5LWu9FzdRXdDcsWqJizTanqQBiFIHut+/h7D+lxcX+Nui2b6l7yOS2h+kKb3rW/n91x+aJJohjOF0rpDFVuAkDbslaW2IvbtbIHErOuVcW9GUdP6ZysRvdi2n4p+nH6EnfppQAXNVH4En5ALb2sO83rZWY3p2bNJietKjjHmhJM7hZuw3xL7EeDSsHfHoT6P07lTf8As0ivPV/Th9SvtJtOqqtBYSIoj/DZfMfjdvd3ZDotM7JS5nRYWx8fFe9pvS73/C6eviaLCsMlqZBFCwveeA4DiXHcB1KwSbeiLDIyK6IOyx6Iu/QfQ6PD2bTrPqHDzknAD2WX9XrvNu4CXXVu8epwm1NqTzJaLhBcl/L8fT6uUraVIQBAEAQBAfL2ggggEHIg5gjqiega15kMx3V5DKS6B3kXH1bXYe4b2+GXRWNO0Zx4T4+pVZGyq58Yey/oQvEdDK2G94S8e1H27+A7XyVjXm0z66efD8FTbs7Ir/br5cfyaSemfH6bHN95pb9VIjKMuT1Icq5x95NE50EP+xqP/Nb9Grkf1f8A9K/Jf/pHUfpzr5v0NpSfvGe836heb4f/AFFf/kvU6yz3H5M9qzQVlRVSTzSHYc4ERtyNg0DtO8Nw+K9bhnOupQguPecfZs2Ntzsm+D6EpoaKOFgZEwMYNwAt4nmepUKc5TesnqywhXGuO7FaIyFiZhAEAQBAfjhfI5g7wgKx0w1L0dWTJTH9llPBrbxE+5ls/lIHQoCpsd1SYpS3Ig8uwC+3A7b8Aw2ff8qAiNbhNRB++glj9+N7P+oBAWTqd/4DF7b9mm+F5v7rXb7jIud/08/I9oSA5t91xf4qCclD3lqTzSTVMzEcRkq6iciFwjDYYxZx2WNB2nncLg5AHI7wrI7cneB4JT0UQipomxRjg0Zk83E5ud1JJQGwQBAEAQBAEBC9JdXFNVEvj8xKd5aLscfxM59xHitMqU+K4F3hbdyMdbs/bj48/n9yvcV1dV0F9mMTN9qN1/6TZ1+4FaHVNdDpKNu4dvOW6/H78iN1WHTRfvIZGc9tjm/ULDzLOGRVZ7kk/JpmPGwuNmgk8gLn5L4pJ8jZKSitWbag0WrZj5umlPVzSxv8z7D5rJRk+SZDt2li1e9Yvnr6asmWCap5HEOqpQxvsR9p3i4iw8A5bY0N+8UmV+pILhRHV975fLn6Fl4Ng0FIzYgjDG8bZlx5uJzJ71IjBRWiOYycq3Inv2y1f95GesiOEAQBAEAQBAEAQBAEBiYrHtQvHS/wz+yg7Tr7TEsj4a/Lj/Buolu2JkOBXnKbT1RdE5gkDmhw3EA/FeoU2K2uM1yaTKGUd2TR9rYYhAEAQBAEAQBARfGK1wmdsuItYZEjv+ZK4ja+dbHMl2UmtNFwf96stcaqPZLeXM2WAVEkgcXuuAQBkPHh1CuthZORkQnK2WqTSXL4/wAEXLhCDSij3x6mMtNNGN7o3hvfsm3zsrua1i0V98N+qUV1TKEVfzRxZfeBVvl6eKT2mNJ963aHgbhWEHrFM7SiztK4y70Z6yNoQBAEAQBAEAQFV6w8akbW2hlezybGtOy4t7Ru43tvyc34KHdJ7/BnO7SyZxv0hJrRG81bYtU1JmM0pexgaG3DfSN75gXOQ58VsolJt6smbLvtu3nN6paE4UgtggCAIAgCAIAgCAIAgCAIAgCAEI+IITXU/k3ubyOXdw+S81zcZ498q30fDy6fQvKp78FI3ujlXtNMZ3tzHu/2P1C6j9PZm/U6Jc48vL8P1RAzK9Jb66m5XREIIAgCAIAgCA8K2pEbC48Nw5ngFGzMmONTK2XT6vojZVW5yUUQt7iSSd5zPevNZzc5OUub4l2lotES/CabycTQd5zPef8ALeC9D2Xjf4+LGD5835v7cimyLN+xszFYGko3SzDP2aqljtZpO1H7jsxbuzb+VQJx3ZNHIZtPZXOPTmiY6rMZBa6lccxd8XUH02juOf5jyW6iX7S12RkaxdT6cUWCpJdBAEAQBAEAQGJiteynhfK/0WC/eeAHUmw8VjKSitWa7bY1Qc5ckUNW1TpZHyP9J7i53eTfLooDevFnG2Tdk3J82XBq/wAMNPRsuLOkPlHeNtkfyhviSplMdI+Z1GzqeyoWvN8f78CSLaTggCAIAgCAIAgCAIAgCAIAgCAIDT6Q0O23bbvbv6t/t+q57b2A7q+2guMefl+PTUm4d269x8mR6nmLHBzd4XI4986LFZDmixnBTW6yYUFa2Vtxv9YcQf06r0LBzq8uvfhz6ru/vRlNbU65aMyVNNQQBAEAQHy94aCSbAbysZzjCLlJ6JH1Jt6IimL4h5Z2XoD0Rz6lcHtbaTy7NI+4uXj4lvj0dmuPNn1gdD5R+0R2W5nqeAWexcB5F2/JezH6vov5f5Mcq7cjoubJWu7KkICI6xMANTCJYxeWK5sN7mesO8bx4jitN0NVquhW7Sxe2r3o816FU0dU+J7ZI3bL2EFpHP8ATpxURPTijmq7JVyUo80XTotpFHWxbQs2Rv7yPiDzHNp4FTa7FNeJ1uJlRyIarn1Ru1sJQQBAEAQHzJIGgucQABckmwAG8k8kPjaS1ZUOnWlH7W/ycZ8ww5cNt3tHpyHjxsIVtm8+HI5naGb20tyHur6mNoTgBrJxtDzUdnSngeTfG3wuvlcN5+Br2fi9vZx91c/sXSFOOrCAIAgCAIAgCAIAgCAIAgCAIAgCAICNYzhWxd7B2eI9n+30XG7X2O6m7qV7PVd349PIs8bJ3vZlz9TWU87o3bTTY/5vVHj5FmPNTrejJc4RmtJEgosdY7KTsnnwP6LrsPb9NiUbvZf0/Hx+ZXW4clxhx9TbRyBwu0gjmDdXsLITW9Bprw4kNxaejPpZnwIDAq8Wij9baPJufz3BVeVtjFx1728+5cfwSK8ayfTQj2IYk+bfk3g0ffmVyOftS7Lej4R7vv3ljTRGvlzPjD6F0zrDd6zuA/v0WvA2fblz3Y8ur6L8+BlbdGtasl1NTtjaGtGQ/wAuV6Bj48KK1XBcEU85uct5nqtxgEAQFaad6GlpdUU7bsOcsY3tPFzR7PMcO7dFtq09pFDtHZ71dta81/P9/wCIPQ1skLxJE8seNzh9+Y6HJaE9OKKeu2dct6D0ZZOAaxI3gNqR5N/ttBLD3je35jqFJhev3F/jbWhLhbwf0JnSVccrdqN7Xt5tcHD5LemnyLWE4zWsXqe6+mQQGhxjS6kpgdqQPePUjs4362yHiQtcrYxIl+dTVzer7kVppNpbNW9k+bhvlGDv5F59b6dOKizsczn8vPsv4co933MDAcElrJPJxj33n0WDmfsOKxjFyeiNONjTvnux/wCC6cDwmOkibFGMhm48XO4uPX+wU6EVFaI6uiiFMNyJnrI3BAEAQBAEAQBAEAQBAEAQBAEAQBAEAQGnxDA2u7Udmnl6p/Rc9n7BrtbnR7L7un49PAm05jjwnx9TQ1NI+M9tpHXh8VyuRhX470ti16fPkWELIz91nkx5GYJB6ZLRCyUHrFteRk0nzPYVsv8A4j/5j+qkf5+V/wC5L/7P7mHZV/8Aavkeckznek5x7yStVmRbZ78m/NtmShGPJHzGwuNgCTyAusK652Pdgm34cT62ktWbihwFxzk7I9kbz+i6HC/T1k3vZD0Xd1+y/vIh25kVwhxN/DC1gDWiwHBdZTTCmChWtEiulJyerPRbTEIAgCAICG6TaBxVBMkBEUpzI9Rx6geieo+C0TpT4oq8vZkLfahwf0ZXOLYFUUptNE5o4P3sPc4ZeG9RpRceZRXYttL9tfYwIpXNN2ktPMEg/ELE0RlKL1T0M5uPVQyFTP8A+6/9VlvS72bv8q//AL382Y9TiM0mUksjxyc9zvqV8bb5mEr7J8JSb+J4wQue4NY0ucdzWgknuAXzwMIxlJ6RWrJlgGr2aUh1QfJM9kWMh+zfG56LfClvnwLbH2TOfG3gvqWVhmHRU8YjiYGtHAcTzJ3k9SpMYqK0RfVVQqjuwWiMtZGwIAgCAIAgCAIAgCAIAgCAIAgCAIAgCAIAgPwi6+NJrRgxJcLhdvYPDs/RQLdlYlnvVr4cPTQ3RyLI8meJwOHkfiVGewcL/tfzZs/zLT7jweEepfvJP3W2GxsKD13NfNt/yYvKtfUzIomtFmtAHQWVhXVCtaQikvBaGmUnLi2fa2GIQBAEAQBAEAQH4RfegNPWaK0cvpU7LneWgsP9BC1uqD6EWeFRPnFenoa92r+hPqPH/qO+6x7CBp//AJeN3fVntT6DULDfyO0fxPefley+qmC6GUdnY0eO76m7o6GKEWijYwcmtDfotiilyJcK4QWkUkZC+mYQBAEAQBAEAQBAEAQBAEAQBAEAQBAEAQBAEAQBAEAQBAEAQBAEAQBAEAQBAEAQBAEAQBAEAQBAEAQBAEAQBAEA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data:image/jpeg;base64,/9j/4AAQSkZJRgABAQAAAQABAAD/2wCEAAkGBxMREhUUExMVFhQWGBgbExUYFxcXGhgXHhgYHhccGB0cHSokHhslHBgZITEhJSkrLi4uGB8zRDMtNygtLisBCgoKDg0OGxAQGy0kICQtLC80NDQsLCwtMDQ0LCw0NCwyNCwsLCw0LywsLCwsNCwsLDQsLCwsLCwsLCwsLCwsLP/AABEIAJwBQwMBEQACEQEDEQH/xAAcAAEAAgMBAQEAAAAAAAAAAAAABgcEBQgDAgH/xABGEAABAwICBwMKAwcCBAcAAAABAAIDBBEFIQYHEjFBUWEicYETIzJCUnKRobHBYoLRFDNDkqLh8AgkNGOywlNzg5Ozw9L/xAAbAQEAAgMBAQAAAAAAAAAAAAAABAUCAwYHAf/EADoRAAICAQEFBQcEAgEDBQEAAAABAgMEEQUSITFBE1FhcbEiMoGRodHhBkLB8BQj8TRSckNTYpKyFf/aAAwDAQACEQMRAD8AvFAEAQBAEAQBAEAQBAEAQBAEAQBAEAQBAEAQBAEAQBAEAQBAEAQBAEAQBAEAQBAEAQBAEAQBAEAQGjxzSympLte/akH8Nnad48G+JCk04llvFLh3kTIzqaeEnx7kQrENZU7jaGJkY5uu932A+BVjDZsF7z1+hU27Ym/cil9TSy6ZVzt9Q4dzWN+jVIWFQv2+pEe0cl/u+iPmPS+ubuqH+IafqF9eHQ/2nxbRyV+70NpQ6xatlvKCOUcbt2XfFuQ+C0T2dU/d1RJr2vdH3kn9P78iXYLp7TT2a+8Lzweezfo/d8bKDbgWw4riv70LOjadNnCXsvx5fMlQN1BLE/UAQBAEAQBARjS3T2hw0WnmvJa4hZ25Dyyv2b83EBAVRjuvydxIpKaONvB0pMjiOdmloafFyAiFTrYxd5P+7LRybHE0D4Mv8SgPGPWhizd1bJ4tjd9WoDfYRrwxKKwmEM7eO0zYcR0MdgP5SgLJ0W100FUQycOpZD7ZDoiekg3d7g0dUBZUcgcA5pBBFwQbgg7iDyQH0gCAIAgCAIDTY/pPS0Q89IA7hG3tPP5RuHU2HVYSsjHmTcTZ+RlP/XHh38l8/txK/wAW1tSEkU8DWjg6UlxI91pAB8StDvk+SOix/wBNQXG6bfguH1f2RHKjWDiLz/xGyOTWRgD+m/zWDsm+pZw2JhRXua+bf3PBunGIDP8Aan+IafqF83595m9kYT/9NfX7m0oNZ1dH6ZjlHHbYAbdCzZ+hWStmiLb+nsSfu6x8n99SZ4HrRppiGztdA48T22fzAXHiLDmtsb1+7gUmV+nsivjU99fJ/L8/AnMEzXtDmODmuF2uaQQRzBG8LeUMoyi3GS0aPtDEIAgCAIAgPl7w0EkgAC5JyAA3k9F9S14I+NpLVlZaW6dukJipSWx7nSjJzvd9lvXeenG4xcBR9qzn3FBm7TcvYp5d/wBiERxue4BoLnE5AAkk9AN5Vk2ktWU6Tk9FxZK8K1e1UoBkLYWn2u07+UfcgqDbtCqPCPEs6dk2z4z9n1JFBqzgA7c0pP4dho+BB+qiPadnRInR2PVpxk/p+T0fq1peEs4Pew/9i+Ladvcvr9z69j097+n2NLiWrWVovDK2T8LhsHwOYJ77KRXtOL99afUi27HmuNctfPgQ7EMPlgdsSxuY7kRv6g7iOoVhCyM1rF6lVbTOp6TWhudGNLpqMhpJkh4xk7urDwPTcfmo+RiQuWvJ9/3JeJtCyh6PjHu+xbmF4jHUxiSJ200/EHiCOBHJUNlcq5bsjpqrY2x3oPgZawNgQBAfhNszu4oCi9ZmuRxL6bDXWAuJKobzzEPIcNvjwtk4gUt25X+s+R7urnOc4/EuJPjdAWLo1qWxCqAfNs0rD/4naktz2G7u5xaeiAndFqCow0eVqqh7uJYI4x8C1/1QGRLqGw4+jNVg+/ER/wDEgIzjeoKZoJpapknJkrTGbctppIJ8AgKsx/R6qoZPJ1UL4nH0dqxDrWvsuF2uAuNxKA32gWsWqwpwDSZacnt07j2d+ZjPqO37sjxBQHTOi2klPiMDZ6d92nJzTk5juLXjg4fA7wSCCgNwgCAIAgKz051jbBdBRkFwyfNvA5iPgT+Ldy5iNZd0idRsvYW+lbkrh0X3+xVcj3SOJcXPe45kkuc4nmd5KjnWpRhHRcEvgiXYHq3rKgBzwIGHjJfat0YM/B1ltjVKXgU+Vt7Fpekfafhy+f21JZSapKcDzlRK4/gDGD4EO+q2LH72U9n6mub9iCXnq/se79U9HwlqB+aM/wD1r68dd7Na/UmV1jH5P7mmxPVI8AmCoa7k2Rpb/U2/0CwdD6MnUfqaL4Ww08U9fo9PUgmM4HUUjtmeJzL7jva73XDI/Fammnoy/wAbMpyY61S19flzMzRfSuooH3jdtRk9uJx7LudvZd1HTfuX2MnHkac7ZtOXH21o+j6/leBeOjekENdF5SI7snsPpMdyP2O4qXCamtUcFm4VuJZuWLyfRm2WZECAIAgCArDWLpOZHmmiPm2m0pHrOHq+6Dv5nuzucDF3V2kufQ5/aea5PsYcuv2IpgmES1cojiGe9zjua3iXKdddGqO9IrcfHnfPdiXBo7o1DRN7A2pCO1K4do87ey3oPnvVBfkzufHl3HUY2JXQvZ59/U3SjkoIAgCAxcSw6KoYWSsD2nnvB5g7weoWddkq3vRehrtqhbHdmtUVHpfoq+idtNJfC49l/Fp9l9uPXir7Fy1ctHwZzObgyx3quMf7zMfRTSF9FMHZmN1hKzmOY/EOHw4rLJx1dDTr0MMLLljz8HzLqgma9rXsILXAFpG4g5grnZJxejOsjJSWq5Hovh9CAozXtrAN3YdTPIt/xb28bj90Dysbut7vtBAVHo1gE+IVDKenZtPdvJyaxvF7zwaOfcBckAgdP6BavaXCmAsaJKgjzlQ4do8wweo3oMzxJQEwQBAEAQGHi2FQ1UToaiNskbt7XC/iOII4EZhAc3a1NWT8Md5eDako3G1zm6Fx3NfzaeDvA522gI9oFpfNhVU2aMkxmwnivlIz/wDQ3tPA9CQQOs8KxGOphjnhdtRyNDmO5g8+R4EcCCgMtAEBW2tPS8xA0kDrPcPPvBza0jJg6kZnoRzyjXWftR02wtmKx/5Fq4Lku/x+Hr5FX4VhslTK2KJu09xyHLmSeAHNaEm+COrvvrordlj0SLw0P0JgoWhxAkn9aQj0ekY9Udd5+QlwqUePU4TaO1rct7q4Q7vv3+nqSlbSpCAIAgPCto45mGOVjXsdva4XB/zmvjSa0ZsrtnVJTg9Gim9PdAzR3mgu6nv2gc3RX5nizrw48zEsr3OK5Ha7J2ysn/Vbwn9H+fD5dxGtHMclopmyxHdk9l8nt4tP68CsFJxeqLPNw68qp1z+D7n3nQmEYlHVQsmiN2PFxzB4g9Qbg9ymxkpLVHnORROix1z5ozFkaQgCA0WmeMfslK97TaR3Yj943z8ACfAKTiU9rak+XNkTOyOxpclz5IpWNhc4NAJc4gAcSSch3krom0lqzkknJ6Lmy7dFMCbRQBmRkdYyu5u5D8I3D48Sucyb3dPXp0OuxMZUV7vXqbpRyUEAQBAEAQHhW0jJo3RyN2mPFnD/ADjxusoTcJKUeaMJwjOLjLkyj9IcJdSTvidmBmx3tMPon7HqCukouVsFJHI5WO6LHB/DyJxqsxkua+mcc2duL3Se0PAkH8x5Kt2lTo1YuvMuNkZG9F1PpxX9/vMn6qy5I9p9pGMOoZqjLba3ZiB4yuyZlxAPaI5NKA5Cke+V5JLnyPcSTmXOc4595JKA6r1WaFtwukAcB+0ygOqHdeDAfZaDbqbnigJmgCAIAgCAIDxrKVk0bo5Gh8b2lr2nMFpFiCgOStY2ibsLrXw5mJ3bgeeMZJsD+JpBae6/EICx/wDTtpSdqTD5HZWMtPfgf4rB35OAHJ54oC9EBrtIcVbSU0s7s9htwPaccmjxcQFjOW7HUk4eM8i6NS6v6dX8jnGrqXSvdI87T3kucTxJNyoOvVnpddca4qEVolwLw1caLiigD3t8/KAX33sbvawcuZ69wUuqG6tXzOE2ztF5V27F+xHl4+P28PNkvW0pggCAIAgCA+ZYw4FrgC1wIcCLgg7wRxCH2MnF6rmigdPNG/2CpLW38i/tQnflxaTzacu4tPFQZw3Hoeh7Kz/8ujV+8uD+/wAfXUkOp7HTHM6lcexLd0fSQDtAe80f0DmtlMtHp3lb+osNTrWRHnHg/L8P1LfUo40IAgKu1rV21PHEN0bNo+84/o0fFXWzYaQcu9nPbYs1nGHctTF1Z4aJaryhF2wt2vznJv8A3HvAWe0LN2rdXU17Jp37t9/t9S21RHShAEAQBAEAQBAQbWphodCycDtRu2XH8Dv0db+Yqy2bbpNw7yo2vTvVqxdPQguilcYKuF/DbDXe67sn4A38FZ5MN+qS8Cnwrezvi/HT5l5rmjryiv8AUnjHapaQHIB0zx1JLIz4Wk+KAiWo7ARV4mxzhdlO0zHLIuBAjHftODvyFAdRIAgCAIAgCAIAgKw/1AYEJ8OFQB26Z4de1z5N5DXj4ljr8mFAUHofjBoq2nqL2EcjS/3CbSDxYXDxQHZaArTXTiJEcEA9dznu7mizQehLifyqPe+SOn/TVCdk7X0Wnz/4+pCtXmFCpromuF2MvI8dG7vAuLR3FaYR3pJF7tjJ7DEk1zfBfH8anQCnHnYQBAEAQBAEAQEQ1pYSJ6F7wO3CfKNPQZPHdskn8oWm+Osde4udhZPY5aj0lw+319Sk8NrHQSxyt9KN7XDrYg27juUXXTidzfUra5Vvk00dMRSBzQ4biAR3HcrA8uknFtM+0PgQFK6eSbVfP0LR8GNC6LCWlEf71OT2k9cmXw9ETDVNABBM/i6QN8GtBH/WVX7Tl7cV4FpseK7KUvH+PyTpVpcBAEAQBAEAQBAabS+IPo6hptlE51vd7Q+bVuxbEr4rXjr+CPmQ3seevc/uUfddMccuZeVZjXky0bF9podfatv8F5ztLbH+Fd2W5rw156dX4PuPQ8fG7WG9rp8CJaS6P4biUnlaqnkMuyGh7JXghovYAbQbvJ4cVFh+paX78GvLR/Y2PBl0Zkau9EqPDHzGnnkf5YRi0uztN2dvcQ0A32uXBWmPtTFv4Rmte58PX+CPPHshzRPFYGkIAgCAIAgCAIDS6YQNmoqqAkbUlPNYXF/QI2rcgSPkh81Wuhxsh9Op5tOTT09G7yPlPLU0Ul/KbFtpgytsFabLXB6aFfmZ/wDjSS3ddfH8GjxbSKgrnB9VSS7YbshzJSbC5OQu0byc7LTKyEnrJP5m7C/VdmNHdgtE+PJP14m00GZhlNK98FQ4OkaG7E9mlud7B1gDc2yudyzqcE9U/mWWT+pI7QhGuTS0evVepYgKkkcIAgCAIAgCAIDHr6cSRSRnc9jmnuIIP1XxrVaGyqbhOM10aZzGFXx4o9TOjNDpdqhpT/yYx8GgfZTanrBeR5rtGO7l2L/5P1NwthCCApPTllq+cfiafixp+66LDetEf71OT2itMmX96E11Tyf7aVvESk/FjP0Kr9pr/Yn4fyy22O/9LXj/AAibqtLYIAgCAIAgPmSQNBJNgN5KwssjXFym9Ej6k5PREexDHXOyj7I9rie7l9VyWft+c24Y/Bd/V+Xd6+RZU4aXGfE1sklqWscT/BcLnm4OAUv9J708mU29XrH1f2Iu2Go4zXg/Qqor1E89LrxDCZHlmzazWNbmbZi68w2zsu/LyO0r00005+L+56NiXwrr3ZGBLhEzfUv3EH+6orNi5kP2a+TT/JLjlVPqYT2EGxBB5HJVs4Sg92Safib00+KMyhxSSLK+032T9uSscLa+Ri6LXej3P+O708DTbjws8GSahrmSi7TnxB3hdrhZ1WXDerfmuq/veVdtMq3ozJUw1BAEAQHxNK1jS5xDWtF3OJsAOJJRvQ+NqK1ZW+k2sJziY6Tst4zEdo+4DuHU59Aos72+ESiy9qt+zT8zT6KVLh+3VEjnO2KOYvc4kk5A5k7zZhXyjjPXwMdkuU7pTk9eH2Of1LOgOlq7RGpnpaARhnmqSFjtp1u0GNvw6KPbXKT1RVbQw7MiScNOCNJVaEVzM/I7Q5sc0/K9/ktLqmuhVT2ZkR6a/E0VRTvjdsvY5jvZcC0/ArB+JCnCUHpJaG2wDSmopCAx21Hxidctt+H2T3fArKE5R5ErGzraOCeq7i1tG9JIa1l2HZeB24z6Teo5t6/TcpcLFM6PGy68iOsefcblbCUEAQBAEAQHnUSBrHOO5oJPcAvjMoR3pJI5fCr48keqnROhUezQUo/5LD8Rf7qbV7i8jzbab1y7P/Jm7WwghAVRrSo9iqbJbKRgz/E3I/LZV5s2etTj3M5va9e7apd69P6j01V4gGVD4TulbdvvMubD8pcfyrHaVesFPu/ky2Pbu2OD6/wWmqU6IIAgCAID5e8AEk2A3lYznGEXKT0SPqTb0RE8VxEzOyyYPRH3PVcFtTac8uei4QXJfy/7w+Zb0UKteJ50FA6Y2bkBvcdw/v0WnA2dbmS0hwS5vp/z4GVt0a1xMfWA5lLR+Rae1M4XJ3lrbOJ7r7I/MvSNg7NrxXpDpxb72cvtvLcqtH19CAYBReXqYY7XDnt2vdBu7+kFdJfPcrlLwObxa+0ujHxL5XMHZFH6/Z6qjqqapp55ohJGWO8m9zW7UbtobVjYkiS1jvDEB8aq9ZU9bUsoq8slEjXeSlLQ1+2BcAlthYtBF7A3tmbrRfjVXx3bYpozhZKD1iyzMTwYx3cy7m8RxH6hchtLYksdOyrjH6r7r0+pZUZSn7MuDNdTzujcHNNiP8z6Knx8izHsVlb0aJM4Ka0ZLsOrRMzaGR9Ycj+i9BwM2GXVvx59V3MprqnXLRmUppqCA+XvDQSSAALknIAcSUPjenFlP6a6VurHlkZIp2nsjdtkes7pyH33QrLN9+BzGfnO57sfd9TV4BgU1ZJsRDIem8+iwdTz5DefiVhGDk9ERsbFnfLdj8zeayqaHCMImjjcTNVlkRed7hmX2HBuxtj8wzKmV1qB0+LiQx46R5vmyhcBw01VTDA295ZGMy4bTgCfAG/gthKO0mNAAAyAyA6ICuNbzpoTT1EMkkfpRvLHubn6TL2OfrqNfqmmdN+nlVb2lNkU+TWq18H/AAabRPS99VNHS1wjmikJa172gPa4jsWItvNhe18xmsYzbe7LijdtnYGM6JWVx5cdOa06+K4ceDNhpXoE6EGWmu+MZujOb2jp7Q+Y6pZS48UeZZmy3D26uK7upDqKrfC9skbi17Tdrh/mY6cVpT04oqq7JVyUovRoufRPSFtbFtZNkbYSs5HgR+E8PEcFNrs30dXh5UciGvXqbxbCWEAQBAEBGtYuJinoJjftSDyTBzL8jbubtHwWq6WkH4lpsfHd2ZBdFxfw/OiKFpoHSPaxou57g1o5kmw+ZUN+B6DOahFylyS1OmaOnEcbI27mNa0dwAA+isEtFoeW2Tc5ub5t6nsvpgEBF9YeEGopS5ou+E7beZbbtj4Z/lCm4N3Z26Pk+BX7So7Wl6c1xKkoqp0MjJGGzmODmnqOfRXs4KcXF8mczXY65qUeaL1wTFGVULJWbnDMcWu9Zp6g/rxXNXVOqbizsKLo3QU49TOWo3BAEAQGg0jrd0Q73/Yff4Llf1DncsaHm/4X8/IsMKr97+BqqCkMrw0eJ5DiqDBw5Zdyrj8X3ImW2KuO8yXRRsiZYWa1ozJyy4kn7r0THohTBV1rgilsm5NykUxpjjn7ZUF4/dt7MQ/CONuZOfdYcF1GLR2Nej59TkM7J7e3VclyJHqrwi731Lhk0bEfvH0iO4WH5iom0rtEq15sn7Io4u1+SLKVOXxDtbGjRxDDpY2C8sfnYRxL2g3aOrmlzR1IQHKdHVPhkZJG7ZfG5r2OHquaQWnwICA6+0I0njxOkjqGWBItKy9/JyADab3cRzBBQHjjuHbB22jsneOR/Qri9t7MVL7epey+a7n9n9H8C0xb99bsuZh4XWeSkB9U5O7ufgq/Zea8W9Sfuvg/Lv8Agbr6u0hp1JiCvRClCAgWtDHSxgpmHN42pSODL5N8SDfoOqj3z/aU+1sndj2Ueb5+X5IBguFvqpmxR73bzwa0b3HoP0HFR4xcnoikx6JXWKES7sIwyOkiEUYs1uZJ3uPFzjzP+ZBToxUVojrqaY0wUInM2uLTAYlW2idenpwWQng4385IPeIAHRjTxKyNpIP9PWjJmqn1rx5unBbGeczm2PfssJ/naUB0OgNJplg37ZSSxD07bUfvtzb8fR7nFYWR3o6E7Z2V/jZMbHy5Pyf91OeQXMdxa5p7i1wPyIKg8z0jhJd6Z0HoXpC2upmyXHlG9mZvJ4GZt7J3jvtwKm1z3kec7SwniXuHR8V5fgiOsbRcR3qoW2aT55o3NJ3OHQnI9SOZWi6vT2kchtTCUf8AbBef3Iro1jDqOdsovs7pG+0w7x38R1AWqEt16ldiZDosUunXyLzilD2hzTdrgC0jcQRcFWB16aa1R9ofQgCAICkNaGkgq6gRRm8MFwCNzpPXd1AtYeJ3FQ7Z70vBHd7CwHj09pNe1L6Lov5fw7j61T4IZ6vyzh5uDtdDIbhg8M3eA5pVHWWvcY7fy+yx+yXOfp1+xdqmHDBAEAQFO6daOGkl22DzEhOxyY7eWfcdO4q/wsntY6Pmv7qcvtHD7Ge9H3X9PAxdFNJH0Ml83RO/eM/7m8nD57uRGzJxo3R8ehqwsyWPLvi+aLhwzEoqmMSRPDmn4g8iOB6Fc/ZXKuW7JHU1WwtjvQeqMtYGwID8e4AEncMysZSUU5Pkj6lq9CD1Epe4uO8m68yyLndbKyXV6l7CKjFRXQkeBwiKLbcQNrtEnIBo3XPK2fiu12DidljqentT4/Dp9/iVeZbrPToiB6c6Y+XvBTnzX8R+7ynQfg+vdv7TDw9z258/T8nKbQ2h2n+uvl1ff+CL4JhUlVM2KMZn0jwa3i49B8zYcVNutjVBykVuPRK+xQiXhhlAyniZFGLNYLDrzJ6k3J71zdljsk5S6nX1VxrgoR5IylgbAgObtd2gho5zWQN/207rvA/hSk5g8muOY4A3GWVwItq+01mwmo8oztxPsJ4r2D2jcRycLmx6kbiUB1BgGPUuJ0/lKd4exws5u57Hey9vquHwO8EixWq6qN1brlya0MoycWmjQTRlri07wSCvNLqnVZKuXNPQvIyUkmiU4FUbcQvvb2T4bvlZd1sXI7bEjrzjw+XL6aFVlQ3bH48TPJVsRihcexA1NRLKfXcdno0ZMH8oCr5S3m2cbk29rbKfeWJqywsRU7qh9g6S9icrRtPyuQT3AKTRHRbxe7Jo3Ku0fN+hXmt/Wo2Zr6KhfeN121E43PHFkZ4sO4u4jIZG53lqVRo7gc1dUMp4G7Ujz4NHFzjwaBmT9TkgOutFNH4sPpY6aL0WDNx3vcc3OPUm/dkNwQG3QBAVBrW0UMTzVxN828+eA9SQ+t3OP9XeotsNHvLkdlsHaXaQ/wAex8Vy8V3fD08iI6MaQy0EwljzBykYdz28jyPI8PiDqjJxeqLnOwa8urcn8H3P+9C9MHximxKAlhDmubsyxn0m3GYcPjnuKmRlGaPPc7Asx5Ou1cH8mU1jFAaeeSE72OIvzG9p8QQfFQWtHocFkVOqxwfQtHVpiPlaTYJ7ULi38pzb9SPyqXRLWOncdFsu7fo0fTgS1biyCAICr9YWn7dl1NSPuTlLM05AcWxniTxdw4Z5iNbbr7MTqtj7FequyF5L+X9vn41ph1C+eRkUTS57zZoH35ADMngAVoS6I6m66FMHZN6JHQmi2BMoadkLcyM5He28+kfoB0AU2uG6tDzjOzJZdzsl8F3L+/U26zIYQBAEBj19EyeN0cjQ5jhYg/UciN91nCcoSUo8zCyuNkXGS1TKg0q0TlonFwu+AnsycuQfyPXcfkL7Gy43LTk+77HMZmBOh6rjHv8AuanC8Umpn7cLyw8bbiOTgciO9b7KoWLSS1ItN9lMt6D0J3hWsttgKiIg+3HmPFrjl8Sqy3Zj/Y/mXNO2IvhZH5Eip9NKF/8AHA6Oa9v1FlElhXr9pPjtDHl+4yajFopoJHQyNeANklpvYmw+hVRtlTow7HJaarT58P5J+FZC2xbj1I2xtyBzNl51XBzkorq9C8b0WpodY+KPNQ6nDyIo2sGwMgXbIdc89437rL2zZuPCulNL/jkee7WyZyucNeH9ZH8Ewaark2Im39pxya0c3H7bypt10Ko6yIGPjWXy3YIuLRrR+Oij2WZvNvKSEZuP2aOA+9yufyMiV0tXy7jqcXFhjw3Y8+r7zbrQSQgCAx6+ijnjfFKwPjeC17HZggoDmnWZqvmw1zpoA6WkJ9IC7oukluH493OxtcCF4HjlRRSiWmmdE8cW7iOTmnJw6EEIC2MF11RSADEKU7XGan497HHlx2j3BQcrZuNk8bI8e9cH/fM3V3zhyZOsA1jYONoMrQL2OzKx7Lb+JaAfArHA2fHD3lCTaenMXXO3TVG5rNKaWppKp1LURymOI7RYb7Jc1wZfvIPwU2x6RZCyZbtMn4MpxQDjT915Y3NDLDh8crm08dPF5SNpsHv7Xp2zcNkNyOV81YxWi0O2rgoQUV0RXejOjdTiEwhpoy92W07c1g9p7tzR9dwucl9MzqDV5oJBhMNm9ud4HlpiM3fhbyYOXHeegEtQBAEB8Twte0te0Oa4EOaRcEHeCOSNamUZOMlKL0aKW050BkpC6aAF9PvI3ui57XNg9rhx3XMOdTjy5Hb7L21DISrt4T+j/Ph8u5RDDsQlp3iSF7mPG5zT8jzHQ5LWu9FzdRXdDcsWqJizTanqQBiFIHut+/h7D+lxcX+Nui2b6l7yOS2h+kKb3rW/n91x+aJJohjOF0rpDFVuAkDbslaW2IvbtbIHErOuVcW9GUdP6ZysRvdi2n4p+nH6EnfppQAXNVH4En5ALb2sO83rZWY3p2bNJietKjjHmhJM7hZuw3xL7EeDSsHfHoT6P07lTf8As0ivPV/Th9SvtJtOqqtBYSIoj/DZfMfjdvd3ZDotM7JS5nRYWx8fFe9pvS73/C6eviaLCsMlqZBFCwveeA4DiXHcB1KwSbeiLDIyK6IOyx6Iu/QfQ6PD2bTrPqHDzknAD2WX9XrvNu4CXXVu8epwm1NqTzJaLhBcl/L8fT6uUraVIQBAEAQBAfL2ggggEHIg5gjqiega15kMx3V5DKS6B3kXH1bXYe4b2+GXRWNO0Zx4T4+pVZGyq58Yey/oQvEdDK2G94S8e1H27+A7XyVjXm0z66efD8FTbs7Ir/br5cfyaSemfH6bHN95pb9VIjKMuT1Icq5x95NE50EP+xqP/Nb9Grkf1f8A9K/Jf/pHUfpzr5v0NpSfvGe836heb4f/AFFf/kvU6yz3H5M9qzQVlRVSTzSHYc4ERtyNg0DtO8Nw+K9bhnOupQguPecfZs2Ntzsm+D6EpoaKOFgZEwMYNwAt4nmepUKc5TesnqywhXGuO7FaIyFiZhAEAQBAfjhfI5g7wgKx0w1L0dWTJTH9llPBrbxE+5ls/lIHQoCpsd1SYpS3Ig8uwC+3A7b8Aw2ff8qAiNbhNRB++glj9+N7P+oBAWTqd/4DF7b9mm+F5v7rXb7jIud/08/I9oSA5t91xf4qCclD3lqTzSTVMzEcRkq6iciFwjDYYxZx2WNB2nncLg5AHI7wrI7cneB4JT0UQipomxRjg0Zk83E5ud1JJQGwQBAEAQBAEBC9JdXFNVEvj8xKd5aLscfxM59xHitMqU+K4F3hbdyMdbs/bj48/n9yvcV1dV0F9mMTN9qN1/6TZ1+4FaHVNdDpKNu4dvOW6/H78iN1WHTRfvIZGc9tjm/ULDzLOGRVZ7kk/JpmPGwuNmgk8gLn5L4pJ8jZKSitWbag0WrZj5umlPVzSxv8z7D5rJRk+SZDt2li1e9Yvnr6asmWCap5HEOqpQxvsR9p3i4iw8A5bY0N+8UmV+pILhRHV975fLn6Fl4Ng0FIzYgjDG8bZlx5uJzJ71IjBRWiOYycq3Inv2y1f95GesiOEAQBAEAQBAEAQBAEBiYrHtQvHS/wz+yg7Tr7TEsj4a/Lj/Buolu2JkOBXnKbT1RdE5gkDmhw3EA/FeoU2K2uM1yaTKGUd2TR9rYYhAEAQBAEAQBARfGK1wmdsuItYZEjv+ZK4ja+dbHMl2UmtNFwf96stcaqPZLeXM2WAVEkgcXuuAQBkPHh1CuthZORkQnK2WqTSXL4/wAEXLhCDSij3x6mMtNNGN7o3hvfsm3zsrua1i0V98N+qUV1TKEVfzRxZfeBVvl6eKT2mNJ963aHgbhWEHrFM7SiztK4y70Z6yNoQBAEAQBAEAQFV6w8akbW2hlezybGtOy4t7Ru43tvyc34KHdJ7/BnO7SyZxv0hJrRG81bYtU1JmM0pexgaG3DfSN75gXOQ58VsolJt6smbLvtu3nN6paE4UgtggCAIAgCAIAgCAIAgCAIAgCAEI+IITXU/k3ubyOXdw+S81zcZ498q30fDy6fQvKp78FI3ujlXtNMZ3tzHu/2P1C6j9PZm/U6Jc48vL8P1RAzK9Jb66m5XREIIAgCAIAgCA8K2pEbC48Nw5ngFGzMmONTK2XT6vojZVW5yUUQt7iSSd5zPevNZzc5OUub4l2lotES/CabycTQd5zPef8ALeC9D2Xjf4+LGD5835v7cimyLN+xszFYGko3SzDP2aqljtZpO1H7jsxbuzb+VQJx3ZNHIZtPZXOPTmiY6rMZBa6lccxd8XUH02juOf5jyW6iX7S12RkaxdT6cUWCpJdBAEAQBAEAQGJiteynhfK/0WC/eeAHUmw8VjKSitWa7bY1Qc5ckUNW1TpZHyP9J7i53eTfLooDevFnG2Tdk3J82XBq/wAMNPRsuLOkPlHeNtkfyhviSplMdI+Z1GzqeyoWvN8f78CSLaTggCAIAgCAIAgCAIAgCAIAgCAIDT6Q0O23bbvbv6t/t+q57b2A7q+2guMefl+PTUm4d269x8mR6nmLHBzd4XI4986LFZDmixnBTW6yYUFa2Vtxv9YcQf06r0LBzq8uvfhz6ru/vRlNbU65aMyVNNQQBAEAQHy94aCSbAbysZzjCLlJ6JH1Jt6IimL4h5Z2XoD0Rz6lcHtbaTy7NI+4uXj4lvj0dmuPNn1gdD5R+0R2W5nqeAWexcB5F2/JezH6vov5f5Mcq7cjoubJWu7KkICI6xMANTCJYxeWK5sN7mesO8bx4jitN0NVquhW7Sxe2r3o816FU0dU+J7ZI3bL2EFpHP8ATpxURPTijmq7JVyUo80XTotpFHWxbQs2Rv7yPiDzHNp4FTa7FNeJ1uJlRyIarn1Ru1sJQQBAEAQHzJIGgucQABckmwAG8k8kPjaS1ZUOnWlH7W/ycZ8ww5cNt3tHpyHjxsIVtm8+HI5naGb20tyHur6mNoTgBrJxtDzUdnSngeTfG3wuvlcN5+Br2fi9vZx91c/sXSFOOrCAIAgCAIAgCAIAgCAIAgCAIAgCAICNYzhWxd7B2eI9n+30XG7X2O6m7qV7PVd349PIs8bJ3vZlz9TWU87o3bTTY/5vVHj5FmPNTrejJc4RmtJEgosdY7KTsnnwP6LrsPb9NiUbvZf0/Hx+ZXW4clxhx9TbRyBwu0gjmDdXsLITW9Bprw4kNxaejPpZnwIDAq8Wij9baPJufz3BVeVtjFx1728+5cfwSK8ayfTQj2IYk+bfk3g0ffmVyOftS7Lej4R7vv3ljTRGvlzPjD6F0zrDd6zuA/v0WvA2fblz3Y8ur6L8+BlbdGtasl1NTtjaGtGQ/wAuV6Bj48KK1XBcEU85uct5nqtxgEAQFaad6GlpdUU7bsOcsY3tPFzR7PMcO7dFtq09pFDtHZ71dta81/P9/wCIPQ1skLxJE8seNzh9+Y6HJaE9OKKeu2dct6D0ZZOAaxI3gNqR5N/ttBLD3je35jqFJhev3F/jbWhLhbwf0JnSVccrdqN7Xt5tcHD5LemnyLWE4zWsXqe6+mQQGhxjS6kpgdqQPePUjs4362yHiQtcrYxIl+dTVzer7kVppNpbNW9k+bhvlGDv5F59b6dOKizsczn8vPsv4co933MDAcElrJPJxj33n0WDmfsOKxjFyeiNONjTvnux/wCC6cDwmOkibFGMhm48XO4uPX+wU6EVFaI6uiiFMNyJnrI3BAEAQBAEAQBAEAQBAEAQBAEAQBAEAQGnxDA2u7Udmnl6p/Rc9n7BrtbnR7L7un49PAm05jjwnx9TQ1NI+M9tpHXh8VyuRhX470ti16fPkWELIz91nkx5GYJB6ZLRCyUHrFteRk0nzPYVsv8A4j/5j+qkf5+V/wC5L/7P7mHZV/8Aavkeckznek5x7yStVmRbZ78m/NtmShGPJHzGwuNgCTyAusK652Pdgm34cT62ktWbihwFxzk7I9kbz+i6HC/T1k3vZD0Xd1+y/vIh25kVwhxN/DC1gDWiwHBdZTTCmChWtEiulJyerPRbTEIAgCAICG6TaBxVBMkBEUpzI9Rx6geieo+C0TpT4oq8vZkLfahwf0ZXOLYFUUptNE5o4P3sPc4ZeG9RpRceZRXYttL9tfYwIpXNN2ktPMEg/ELE0RlKL1T0M5uPVQyFTP8A+6/9VlvS72bv8q//AL382Y9TiM0mUksjxyc9zvqV8bb5mEr7J8JSb+J4wQue4NY0ucdzWgknuAXzwMIxlJ6RWrJlgGr2aUh1QfJM9kWMh+zfG56LfClvnwLbH2TOfG3gvqWVhmHRU8YjiYGtHAcTzJ3k9SpMYqK0RfVVQqjuwWiMtZGwIAgCAIAgCAIAgCAIAgCAIAgCAIAgCAIAgPwi6+NJrRgxJcLhdvYPDs/RQLdlYlnvVr4cPTQ3RyLI8meJwOHkfiVGewcL/tfzZs/zLT7jweEepfvJP3W2GxsKD13NfNt/yYvKtfUzIomtFmtAHQWVhXVCtaQikvBaGmUnLi2fa2GIQBAEAQBAEAQH4RfegNPWaK0cvpU7LneWgsP9BC1uqD6EWeFRPnFenoa92r+hPqPH/qO+6x7CBp//AJeN3fVntT6DULDfyO0fxPefley+qmC6GUdnY0eO76m7o6GKEWijYwcmtDfotiilyJcK4QWkUkZC+mYQBAEAQBAEAQBAEAQBAEAQBAEAQBAEAQBAEAQBAEAQBAEAQBAEAQBAEAQBAEAQBAEAQBAEAQBAEAQBAEAQBAEAQH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 descr="http://upload.wikimedia.org/wikipedia/en/b/b1/Olympic_Rings.sv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8" descr="http://upload.wikimedia.org/wikipedia/en/b/b1/Olympic_Rings.sv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10" descr="http://upload.wikimedia.org/wikipedia/en/b/b1/Olympic_Rings.sv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32" name="Picture 12" descr="File:Olympic Rings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22347">
            <a:off x="616703" y="4721151"/>
            <a:ext cx="3155661" cy="1530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43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ages.clipartof.com/thumbnails/210123-Royalty-Free-RF-Clipart-Illustration-Of-A-Cute-Goldfish-Snorkelin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1"/>
          <a:stretch/>
        </p:blipFill>
        <p:spPr bwMode="auto">
          <a:xfrm>
            <a:off x="6471220" y="4593738"/>
            <a:ext cx="1872751" cy="180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Thumbs up or down?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23652"/>
            <a:ext cx="7924800" cy="3508977"/>
          </a:xfrm>
        </p:spPr>
        <p:txBody>
          <a:bodyPr/>
          <a:lstStyle/>
          <a:p>
            <a:pPr marL="68580" indent="0">
              <a:buNone/>
            </a:pPr>
            <a:r>
              <a:rPr lang="en-US" sz="3200" dirty="0" smtClean="0"/>
              <a:t>Goldfish are the best pets because you feed them once a day and that’s it!</a:t>
            </a:r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3076" name="Picture 4" descr="http://images.clipartof.com/thumbnails/1159531-Cartoon-Of-A-Talking-Goldfish-Royalty-Free-Vector-Illustratio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868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355"/>
          <a:stretch/>
        </p:blipFill>
        <p:spPr bwMode="auto">
          <a:xfrm>
            <a:off x="3657600" y="3352800"/>
            <a:ext cx="2866275" cy="3344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loud Callout 4"/>
          <p:cNvSpPr/>
          <p:nvPr/>
        </p:nvSpPr>
        <p:spPr>
          <a:xfrm>
            <a:off x="4419600" y="3352800"/>
            <a:ext cx="3106451" cy="1295400"/>
          </a:xfrm>
          <a:prstGeom prst="cloudCallou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39325" y="3585001"/>
            <a:ext cx="266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/>
              <a:t>You can do better than that!</a:t>
            </a:r>
            <a:endParaRPr lang="en-US" sz="2200" b="1" dirty="0"/>
          </a:p>
        </p:txBody>
      </p:sp>
      <p:pic>
        <p:nvPicPr>
          <p:cNvPr id="6148" name="Picture 4" descr="http://www.youtoart.com/design_pic/bigpic/b_130371098457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41464">
            <a:off x="787354" y="4063046"/>
            <a:ext cx="2436813" cy="2054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15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7024744" cy="1143000"/>
          </a:xfrm>
        </p:spPr>
        <p:txBody>
          <a:bodyPr/>
          <a:lstStyle/>
          <a:p>
            <a:pPr algn="ctr"/>
            <a:r>
              <a:rPr lang="en-US" b="1" dirty="0" smtClean="0"/>
              <a:t>Thumbs up or down??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01000" cy="3508977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en-US" sz="3200" dirty="0"/>
              <a:t>Alexander Hamilton was a great leader because he </a:t>
            </a:r>
            <a:r>
              <a:rPr lang="en-US" sz="3200" dirty="0" smtClean="0"/>
              <a:t>successfully led the Continental army, assured </a:t>
            </a:r>
            <a:r>
              <a:rPr lang="en-US" sz="3200" dirty="0"/>
              <a:t>the financial security of the </a:t>
            </a:r>
            <a:r>
              <a:rPr lang="en-US" sz="3200" dirty="0" smtClean="0"/>
              <a:t>United States and contributed to the writing of the United States Constitution.</a:t>
            </a:r>
            <a:endParaRPr lang="en-US" sz="3200" dirty="0"/>
          </a:p>
        </p:txBody>
      </p:sp>
      <p:sp>
        <p:nvSpPr>
          <p:cNvPr id="4" name="AutoShape 2" descr="data:image/jpeg;base64,/9j/4AAQSkZJRgABAQAAAQABAAD/2wCEAAkGBxQTEhUUExQWFhUXGBsaGBgXGBodHBscHB8XGhoXHBwZHCggGB0lHBsYITEhJSkrLi4uGB8zODMsNygtLisBCgoKDg0OGxAQGywmICQsNCwvLC8sLyw0LCwsLCwsLDQsLCwsLC8sLywsLCwsLC8sLCw0LCwsLCwsNCwsLCwsLP/AABEIAPQAzwMBIgACEQEDEQH/xAAbAAACAgMBAAAAAAAAAAAAAAAEBQMGAAIHAf/EAEgQAAEDAgMFBQUEBwYDCQAAAAECAxEAIQQSMQUGQVFhEyJxgZEyobHR8EJSYsEUIzNygpLhB0NTotLxJGPCFRYXNHN0g7Kz/8QAGQEAAwEBAQAAAAAAAAAAAAAAAQIDBAAF/8QALxEAAgIBAwIEBAYDAQAAAAAAAQIAEQMSITFBUQQi0fAyYXGhExSBkcHhQrHxI//aAAwDAQACEQMRAD8A561gk5LDuqEwevnSnFLRMIRljmTPvJFSLxCycxUZGkcOg6VooZiVHU61NQRzCWBEhGtbpity3Ok30FFY3Z5aVHMAz7j7waYkcQVtciwqwD3k5hxEkehFW3B7Pb7PuIVlWJIUTcKE8505HzmqklPMUWvGOKUFZiCNIsB0A5VLIpbgxkcLzNNoLbKsrbeUJMSSoqMW4kgUOgc6IdOYlR1Oscf99a2wmEK1pQNVKA9eP503Aik2ZEEA0RhFtpP6xvOnopQI6jKQD4GptpYIsurb4JNvA3HuIoR17J37EpuAeJ4A0L1DaduDLW8vCYdvLiEgINwiVFZ4zKVAi9tY61WHszypw2GUhv7JUo3HMlRI9J86fbobDDs4nEfrFquM1wOIt4R4aCrU+0lKSs2SBfmegrJ+KMbUNz9v2mvQH5nNcVhlNAdoUyqyUIkqUeQtR2A3TxT11Q0k8NVefL6tVu2DsgZ1PupBdVoD/dp4IHXmeJmnbr8aafX150H8URsvPecMKygv7ihIu8qfKljuyH2klKHAtB1QoWMX18RwIroGMBVJ9kczSTE4JxX7O/Uj8h86KZ3PxGOcS1xKVinxmgtdkeUqMnmCo6fU1kW0p9jtiYgpObsiORQf9UikowrjRHaIK2wRmyGTlm4E30/3rWrqRsZlyYiOJCaZbCUwXAh5kuBRABSpYUCTAsFAKvwsbm+lKS+mTlzKHC146itmceG1pULEXGYHXgfLWmZSRUmNjOkbb2GylmFJKm2wSkJJJGUKNiCJNzxrneKyk9xOVPASSekkmpWdqrzlYcJUrWTObjBB4fCbRUHhpU8WNk5Nx8jhuBIgmvCmmGyMB2zmTMU90mcubQpGmYc5meFOU7oiJ/SInT9Xrr/zOV6L5VU0TNGAWkqkV5VnXuif8aZE/sz6e0aGc3bI/vP8o669+BofSgMyHrKFTFCa9SRTrCbGJaWCO+SCm4i3CdBMkelA4zZymiM+WTwCgTHMgXjrVA6k1PPKkRlu1ilBZSSkoCSSVfZHQnS50ptj9rfqFKw6xIICjFwD3bAgEXi5ERVTTYRw+Wn51ugHn6cuVSbEC1xxkIFTQrJJJMk3JOvnXqRRODwJdVlTlzHQKUBPQTx6VYGN2VpacDgAcVGTvC0XMnQAyR5Ci+RV5gVS3ErYTVq3Zx68qy44A2gDvL1BOgB4+FzpSLF7PW0YXlk8AoE+740O8shCjwSCQOExr7h6UrqMgqFbQyz707xhDILLyTmnMAe+NItqgHST0iq7tLdxaMG5iH57UhBSn7gUpP8AmIN68weDCU4dZGaXW3HDz4jyBIEVa98H+2aS0LpWpJJ6JOY/D1NSB/DKqvfcy+gtZPaE7JchhCRrIB9Yo3GKCnEt8EjMfHh6QTVRZ2yhKgkKk5gLAlOabDMLTVnQFfZEuKFzwSKzuhU2ZcUeIapyxjnB+VaBUCTc6AdfoVFnQ0FAqukBShxOaQD5kGPClWF2lcOa5rpA0vpUwpPEaPk4carueA4VHiHko9pQHQfU0vJdKSpag2k8VED0mk7wwpkdqhxXGFJNFcd8zo5L7avZBV6/nUa8Ggj2CPCkT4Kf2Slo96SP3VSPSKH/AO3HkftNPvIEjzGo99WGI/4mAtXMl2psFJOZBKFj7SRqfxDjW2HzJEOBJPNPHyIt4XrRO8iCO8tEeIn0odeLdeMsohP+IuQD+6NVeNVp6potqNxPcZs9hz7IB/D3T7taSYzZq27pJWnlxHzpiS4haQ7lIUYCkyIVwBB50e40qqBinXaIyK3SLtzzmfJBHsK9rTVGvOrZjnEhICCAb6cOsdapYcGGxCVx3VSFAcNDmHnB9atuGdYKQvtESb3UP6Trx5VPOPMG6Q4dhpkWZxVhB4K01vfpRbaVpSIMHSwI8dbEfXCtUJbTJS+hM8M4+dqlaeaSD+ubBPDOiPj9WqJMrK6jbqU5EDMpIEKUTJPUA6+fOlWKjOqFZgTIVe83EzxoUVImvQCBeJ5pYnmSJ6VOgVuzgXDENrM6HKY9YprtbYa2nMqEKUkpBBSkm+ihYayCfOlLgGoNJ5itKatLu30N9mhGZwIACnCdSBBKQbn1FVtTRSYIII1BEEeVepTSOgbmMjFeJLjEp7RRScySZB6G4B8NPKvMnA16R6V5s7ALxZJEow6faXpnj7KenM11gCzGALGBYHGlohB7zBVlSvkfuzxHCflT7ZWzl4y4lOHBgqGrhGoTyTzPGo8JsxOMxAwzYjDskF1Q4kaNp5cZ8+V+sYHBJSkJQkJSkAAAQABoAKy+J8QE4Hm/1/c2Yk78e/tOU72IbwzjDak9m2JWO6blJASkQOZn0onD7xuKGRllSlkWTqo/iXH7NPU3PSusfooOonxrGcGhHspSmdcoA+FZR4oaQCtn6xyLN3OS4fdPGPyHe6lZzOKJ7yzYZUgeygARe9tL1YsPumsfaAjSPmdPKr52Ir3sxSP4rI3yhXSJzpW5ZzZlJbUfvLGc+q5NKdqbAy/3TKv/AIkj3hJI9K60WqW7Q2clfQ865fFODvHAQ9Jx3D9k0q+dgzzlo/8ASPMJNOW8GhVwQZ4inm29jwk5gCPvR8Z/OqI/hlsKlIcSnmyZT5tqnL5TW5HGXg7xHTR8xLIjAtgzlSTzyj41pjSqIFvrrS3A7SnRwk8imD6EU1S8SLj3VxBB3gBBG0ruIWorDa4Oa6TEXSQYPxmrAlvOARpHvpd+iZ3s/BCSEjqfaV8B6092c3CfWjkYUKiqJT9rMy+nkgEnxOg900lSkJWtPAG3nwq47YaAJIHPz1NU7B3BUTcm9acbWkQD/wBBJgKjy0QE1ikiu1TSVkaamRTbDbDWWFrKCFyMiSDmIHtQIkzmH8tBuYJxAlaFpH4kkfGn1gzyKIjzdTFLSVBS4ZSmVBR7s/ZA4gkzprBp3j9qBeHUcO4QUkZwRCsukjjqRccOVUtFEINQfEC2qOrmqmsVIhNTMYZSzCUqUYmEgnztQ+0GllQwoSUuuESVAjI2JzGOv/T1p76Tgs92bgjjFqE5cM3+1c0zRfID+fK/Kmm3tshOHhhMN+wyAIznQEDUpF45n3xKKHHGcC1Iw7eYuHg4pOWUTxgkE9T0qXDNfpW020JEt4YZiItmtHocv8pqTEE6m4AuvfU/aaEWth9JdNxtgjDsJQfa9pw81m5vxiw8BVuQmhcGiE0aK8dmLsWM0ttsJ7FZFeTXoNCJMIrQCpK1VXGcJqo1Co1Iuh8t6UyiiDYtAIrme9eykNrzAONg8Wwr35JB866e5XPd+XlZhl9ylAnwAQa0+EJ10JR60byr4VwTAceX+8lQHrkHvNOGMbAiKqye0WuMhUT99Sz55VlI91W7B7LWUAmJ5A6ecD4V6WUAczNjJM2Q4k6caIbxOiU+FJse0tk98EJ+9wHjyHWp8CsDvTPKpldrj3DMe3M9B8fr31W8VsJB71welqdYp5UWE8TzNAr2oFyBOb7sHN4BIufKafHqHEVgp5iLE4EoBKVm2oVf38KabL3YxD7SHUBGVYkSuDEkaRI0+FOtjbmPYpYViP1TIIJbBHaL0N4PcGnM+Go6Qzh2WUgd1ISAECLJSIA09KGbxFCl3MRWIMobG3228jalArygLVEgKAAIJGgmdPM1W9prUXVZ1ZiDYzbLqIiwEQbUuQKnQauuMKbExli20lSKmRUuH2c4tIUmCOeYW5yJtzpzjtiKUqWwnLlTqpIiABNzpEe+lbIoNExghqJ2XSCFAkEaEWIrXYWIU5+k4tZlxUhJ0skCIjTgP4akeaiRY63BkeR40Lus8P0VSON6J+En6R8Y3kmycUhvDhZ1SjMDxzKnN5kmKt39lmyilhT6/bfVm/hvl9bnwIqgYLAB/EBhJPZBWZzkL3A5TprrJ4V2XZzwACUwALADgBwFZPGvpXSOu5+k14EJ83aOkmt1OQKDS9NBbSx+VNuJAryxvL6LMaoempUKpLgMRajU4qKJgKRiDWE0Oh6sWvhXXJ6d5Ib1oqtwajeVQhHMXbRXCVGdAa5DtvGqcVClqKzolJJMfupIgdSYrp29SHCyUtpKifH8gT9aiuVsMPZrtjW6StLaZ6hOZSvM+Veh4JQAWgzE0BGW72ywlOaO/Pskg+du6D9SatOBiLEg8jSbA4d1IzZUpI4JVmHvSPSmAxSV2Jyqp8pLGBRQhuJNjoap+0cEkKKm8zKifs+yfFOh9xpjj8apsEqUAOZNvfpSUY1bxGQKKQQSuIEA6JnUnTleqYkI3gauJoztBaCEOgQbJWnSeRBuk1FtDD5jmSSlYulSTBB8RW2Iwy3FAq7qEmQkGSSNMxFh4CaF2ljezEAEnQGDA89PKtCjcaeZMnbfiXrcbeBT7Z7RIztwlcWzDgYFtJt+ExA0sP6UoqICRI5C58THUHyrmm5+2Tg0rPZocU4QoknSJgWHUmetWQ/2jOAf+Wa/mI/KsmXD5zpG0dUfSLEo6ZohoU1wuxVllZKe/mGUdBrfS88+AoV3BrbjOnLOkkX981t1g7TBpIhmw8QlpZWokQmwH2ieHhqb9KPxW00utEXQoGQJMETpy0vpwpHUqKRkBNx1Y1Umiqw5iFMl1KdSoweXP3FMVaGmyowkSfrreqrimO0xDgmIN/4YSfeKpjre4aPSEbM2+cOjK22J1UpRMk84GgHATTrZv9oK0kdo2COJQb+irH1oTZezWknMRMXlR0/KidoY5nJBbBm4KuzTI5hKjmjqQKm4xO1ab+c1qMireqvlLvsXeRt8Q2qTxHH0NGY5ouJi9tL8a5ZgW0BaXGVFChyNvDUjymur7uufpDDbptnEnl1jpP5V5/iMQxHUvE04shI3lQ25va/hyENNSoe0pSSUg8gBqeMzHjeq09vtjSoKKkiOGS1dL3g2eCFhOuUj41QHEqAGVMk8zAFpkmCeHKr+HbEV+ASeVHJsNPcH/aVi0xmDSwOEKB9Qr8qsmyv7UmlEB9pbf4knOn8lD0NUl/ayEqKFtJVFiQcwnl3kijcDs/DPFKSjs1LGZIVmQVAyAU/ZUJBuJ0q2TBhItkr6SKl7pXB+s7Hs/bjL6M7LiVp5pOnQjUHoaJS7NclZ3OU2oLw77jKuZE+Upi3jNPGto7QZSA4lt5M+0gkEjqkxB8LdK89/Dpfka/rtLjUPiH8y9YgggjnXM9s7OSHFApBvIkJJPkoQaueC2h2guCDyNI98mSUBVuRkSOdxy+VDw5KPUZ18sVbHxiQS2cjahoEoKJ/gNj4gkUTjm83tC/BQpPsdaVKyAlKhBLTneSR99pRvHhboNaauriw8wa2MKaQXcRCnBZl5ne/BIQk+yADExxJ1mniW5Fh0HSgmzK7CrAylKU3ueNHI5hAqJzheenxpbi2AQQRIPA1ZlslVzbpVa3jxiWwT5JHM/Kuxkk0IGoCzK9s8QpxGoSbe/wCVErFQ7NZITJ9pRk/Xr60UU1dz5jLYbGMAyxK2y2kJQZXAAKxpIjpJ8R01pO+e+olWa9jMyOHuoJNTimCBeJ5RcmTpqdIFesYBagCACDxzJ+EzR20dmKzy2mU5RxA0txPGJ6yaUsLq46qauJ9p4rskEj2jZPj08KUDCFlxvNqtBnxmT+QprhWg7i+/GRhOYybTrJPLj/DXu9KO805+MAeB+cVQGjp7+xGA6wTE4koQdOGuk8J6cfKhsZstMnM+gkgKCysELBsqCLZgqba6U82RsovLAj3VdVbsNMtlcJKgNSBWdvErjNdZq/BL8ygs4b9KcSlKUpexDmracgQ0lKUqUUpAAmCQOZnU12bAYRLLKUIEJQkJSOgECqR/Z5hApTuLI/aHI1PBtJuRyzKv/DV+eV3aw+My6m0dv9/1xKYkoX3iTEiVfXhNVHbuzFNtLWjUQBPNRCQfATJ6A1buyv8AXnRAw5WhYTrBAnnUkyaDLtxU5i5s5DjTQawzylBORxCk5QrjnSskSoKnxCjNMNg7EKEOdvgn1lQSlKQWsiUJkgSpzUkk6W9atezsV2Zh1CkKGoI09NR1FPDtJuPaFXfxT1pA2/WR/AF3KVsvYWOlWVYYZtlQ6Q8sHjBEADoVGnR2Wpu6nVuH8QQB5ZUCKZr2mkaVApRcPTnUGysxsgD9PZlVTTIMOIBPSgt4xmZWJ0EjxF6bhiKU7dXkbcWq4SlSiPAEkelch8wqOaINyk7HCVqSFC2buni04NUT9xd/dzENcWOP2h9RS7dNsyeIgpP77ZASespIP8Io/aLl556jrxr0X+OpiTiBsYkSeYMEfXSm2BxE9SdAKqeyZK3BcxAnmBJSf5VAeVWfDuZAcovzrsq1tOQ2IVtjaiGGipZ7xsALkk8B1qsbvspfxaDjUnvyGUfZB1yqgyLacybxpU+0EgKLjhlQGp+yOQHD40XuHs9WIxIxawQyzmDcj2lkEE9QNT1yjgaKgJjJ+/pJubMtDuwcMkSWh4yvTnrb36da2TsLClJIZGsEysW53VE6etHnEFNrnUTaeevjU7KSFJUhSQCO8Fd4nkfxetutYtTd5TUe848ipEU+w2xiG1oVlzKIIVwEacP3r9aU4vC9mYK0qPEJm3jy8Na9QOGNCeeUI5h2xnghZWVGANB9onQRy+FMMZtEPNkXSqZgaKH0JvSFmikKpGQE3KKxqojfcLbmIEXPZqjmlJBUPrkaZby4kOrw4QZClhQPMCPmalx+yi6QtCkocT7JVooX7pPDztc0sThloxTAcZLSu8YtBse8kixFUtTv1A/j+o6jp75nQN3QloA8TUW+O2S8lGDZP6185TzS39pR6RPlNI8ViXlvJwzKktkozqcNyEyUwkc/nwqx7vbGZw0qTmW4od5xZlR0tPAdB01rzmVUP4jc9B6z0T5/KP1PpH+zsOlpCEIslACQOgEDxPzo91VqXtuyanTWE82ZUiarFG7KTY0Lko3AmJHhQPEm3EnfaCh3gDSnFbKQeEGnSjQi6AJECkxSjZaZvRRATUq1wahdvRJJlRZ5njrsiaqm+eJjDrH3u4P4tfdNWN8RrVI2+4HsQ0yLhJUpXkmB/wDomtPhltwe28XIQEPvmZuw3kZKzqopJ8cqEn4TQu03oUrxn685pwpIShY0EaVWNvOSkxqqEjxUYrcnme5jPlWQ7sOgLdSdcwt+FMgfL0qxrxaUp006T6DUmqzjG+yeYWLSrIr+Iz7sxPkKsWJWhIyi54mnyUxDd5ygranpKztRtx7Mtw9mhIkJ1NuJ4eV6v+6m8rIwbAcKULCIISgxYkDQRcQbczVBxz36Qvsm/YHtrHwH17hTbIAAALAQB4f0oZgGQKZ2LGGJMuuJ3gwh/vD4ZF+7u92OlDL3gwsWfI8EOdeBTHGqY7QrgqK4F+cqUAjgbfCciUNwhIi57xgRMj2fC9KXiCo5dCZE8JvH5UaNhqE98SNRl/r4+lE/931cFg/wx/1VqDIvE87S55ipKrUS1ajG931mb6ckzPofdR7O75ie0A6Rflz50Gyp3hCNAGlULvViEnEYRSRCUygE8Zyjy1NWJndsm5cH8p+dLN9t31IwhdCpLS0q9kixOWdeoPlSJkQuBfy/eU3AuA7QxYZfYePs5VIWeQN06cJqz4DaCTCkkFJ0IMjhxFVtlYWlJ4EA+RvQmyNkrWpbjKyyMxCQkSkgWkpOskGpsisvm2qbwxB2F3L/APp6BxvyqQbSB0nzpGd23HEgPIQoi4UBF7Xgk1K3u26LsryKHAkqbPQpPs+KY86yacfeVLSyvY5KEFSiAACSSbADUnkKR7J24sNJxCpDSlLgkaIzEIKuIGWL8vWpWtznHyk418LQIIYaBQ2SPvEkqWOlqsb+FSE5QkREQBaIsLaUh0KK5kgxJ+UnwmMS4kKSZrdSapDZVgHgb/orhj/0lGw8EEnyJ5G13ZXU3TTuODOuQKbivSmicQLChyanHuxK7vRtRLKJNybJA1MCT6AT6DiKruysGW09s77bkk+ZJgdBp5CjN4GSMQp5wFcAJbSkFWUC8wJlRVeY4JHCk+P2g+8QEMLypFrfFXsNjxM9K9LClIAOvJkMjb7wvHYkBCiTEj685qpF7O4HPsJMI/Es2EcwDx/DTZjd7EPqzPyhscLgxySDcToVm54CL1CGS5lU2UoyLcSkZZTlkpHHUAC/jzrShVdgf6iaWbeoBtd7MU/+4AT4JAB/zE0ZtNC3Zk5UcQm5PSeFBhsKfQ2i6GBc81nXzmP5TT7DwbK1+PhTk6QKifETcR7FUUqUj2UxIQqM0/esBb14U3oHGYBbLhcQkOcLk5vAEkj3U22Aw3ipCHcrg9ppSIUOB+1cdR0mKTLv5+kphYKNJgbqaDcFXE7qkj9qP5ff7VRPbnEj9sI/c+HeqK5V7yjMpmMPSIsJv43ny/rTPDtGxVcfLrHG586CwmD4kZfGT/vTjCsRqZmCfdymkcjpMkjDXERfj1vxtA099StYMk8vr6FSgaiJ9Z05VquRw5eX186kSYwkpSUi3C1D7Ub7bDPNffQsDxIMe+9bIfJtei2F9Iv66UvBuGct3bXnYRzEj0NvdFXHdHDJSTmgBCRrpbjeq5uPgx27zXBt5Yjwt+VONubNcW52aV5EaqIEk8YvaPL4VpzkFyt11mnCbxjvUuZxbakylxBTpIUInlM17s1SdAqfMH4VTMBuwCSC4pYIiFpT6d0CR0NMsNu4ttBDK2kidOyMeMJWKxsiDYN9o+k9ZckK0qLEiqqd3MSv2sUhA/5TEHyK3FR6UO/uUeONxir6B3KPcIFAInVvsZM3e0eYttDqFJVCkqEFJuL2M++pd20qSjs1EqLfdCjqpP2FHmYsTxKVUpa3KQIWlbgeBSQ6XFKXY+ySo3SRYp0qxMsZTI5R9fXE0GKgUDcN3DHrChTRLihFDk1KFZEtqRUYaokmh33gkEkwALnwoxhEG9eNDTalHWCfS/xEVyxvawbwyG0GXDMn7sk+p/38bHvNjTjH+wRp7ThH2UJvHibeZHOq5vM8CvIgABsAmPvWA8YBA8zXseExAAK3J39JnzuRZB42/fmNN3m28oDago6q5k+BuKdusCAePDp8qR4jZ+cB/DnI6L20V0PCfjx50bs/baHmyFwhxNlJv6jjHThTOCfMP1k1IGxnmLxJTNpi6kcY+8n5dOBoPaGGISjEsqKXE95Chx4x1tz8DrWj6nXnE9i2TE99QKU38bkaHyovbak4XDNs5sywD5kz6CT7qYCiAOe3rFJu74l32DtA4thtyIzDvcAFAwrhzkimDCfvEwLREepsAaR7mbLU1hW0LkKupQg2klWU9YI86saExFyLXJ+f9eBrzslBiF4uOCa3nIG8QqPaPqaJaxK/vq/mNLWjRbdekRAphqcSr7yvU/Op28SrmfU0Ek1uhV70hEe4wRiFTqfWim3TzPqaBSBHpUrVSIEoJvuacuPxKT9oBQ8xJPvq1bZUlJ7QmAkXPSqQ292W0Gl8HEFPmL/6ae9ocVjUND9myA651Xq2g+HteQqeZLcN0r/W0ONtI/Wv5jsYF5QlpzsyR9pAVHoU+FTYTZ2K+3igR+BnKfUrPwp8ygRWpMVh/EPG37COdzNGWcoupSj1j8gKISmdaiCwa9D0GkgIMNBgXobEgWPEVst2aAxLpFCBVhIVavCrh9daHQ/QG294mMMnM8sCdEC6leAHx0plUsaAjHbcxq44ADJsK55vJvEvEu/o2D76uKh7Keaien1JtUL+Kxm1DCQcPhfeodTx8BbxqzYPAYfZ7BIhKQJUo6qPU/AVqVFw/Fu3bt9fSICW42Hf09ZX38E1s/DKk5lm7izqtV4HhPDz4mqFi0KCMy/bdVmPhc/E1bm23NoO/pDgKWEE9kg/aie8ef0Oc1veYy7HKw+J+IHka9Hw9hqY78n0mbMQV24HEd7Dc7if3Un3UNt/DFtQxLeosscxpJ+B8jwrfY6oDfVtPwBpu4kKSUkSCIM8qBOl7nVqWond245kzMtqVI9qJA8hc3pfspba3Mzq1Ke5LEQenXl8KO3Zd7J5eHWbTKT4x8QQfWpN6sOnMEBJLipyWKb8wowCPA0+wOgdevygBPxfaHKfV95XqaHW4rgpQ8zW7aCEpzGVQAT14++ajXWYTbW0Ba2W9H7JfpRn/ZbyRJaWB1Saf4VcROvAfmb/AFNMkYnMqIzcpi5+vhambIZiBlPGAd/w1+lTtbOe/wANfoatxbSm/uHyM1OlyCAZNhqPq9TOY9o1yrJ2Y9/hr9Knb2e7H7NXpVpz2GWB0r1IVm0qZymOHIlC3m2U8lpLwbUCyoLkjhafLQ+VEbrbSS3iVFRhGJCChfDMkEZCeBM262pxv1t/smuwRCnnBlCdcqTIJI0uJA5+AqiYJ0sfqngC2rQkSATqDPCfn4aUU5MW4/5/2KMnn98/8naWsTAvXi8QDp9a1S8Jt1aEge0IsSbxwvx8anG8P4T9RXnHA02ipbkOVi3Kpq95yNEKV5gfnQOJ3kxa7IQ02OalKWfKABRHhnMBYCX9OI60i2/vRhmbKcBV91Nz6DTzqlOMPO/tsS4QT7KIQPC2tMdlYDDNCUoE89T6nSqjw6Luxv6ep9IoLHgV9fQesxzbmNxXdwzfYINu0c9qOgpnsbctpCu0xBLzpvmXcT4H85onCYkn2AB40Fjd5AF9kylWIfOiG7gcJURYAe7pR1OfLjFfT+TAyKvmc+/kI+2ltRrDtlayEpHv6AcT0qr4fZz20lh7EAt4YGW2uKvxK+vDmXGyN0FrcTiMeoOui6Wh+zb6AfaPu8bGrS+bSKUMuL4dz37fT1kHcv8AT3zK3tdxLKMqQAAOGgA0rlWKc7R5xXBCVn0Bv/MZq7b6Y/ulKTe/lzV5fGKprbOTDLXEFYt+7on1ufOt3hV0rfeRym9oxwasqGzySn4CnIXSN0Q35CmTbspB6Uzi94VMW7wpyLafHA5Ve8/DN7qf7bbzshK+8DdKxqDwNJtoJzsuJ4i48u98xUuzMTmwiZMxbwiw/L1riPKD2M4ckd5LsJLr7RIQVFByLIHEf0/Oindkvx+xX/Kam/s7cP8AxRiR2gyi3td6dT4VcQ47bKADqZN7zeYsKzZnK5CBLJkJUSqvsAGRM2sJPlfzk/OmWDZGU3+YvyNUpG3nfwny09DR7W8zvANzxOUyZ65qq2NqkBLUgEfUemtvThRaJOojlH9b1UE7yu/dbn91X+qp0bzPcmx/CfnUTiaOBLWzNwZ9ZHhal+8u8qMI3bvPr9hF9dM6vwzw1JsOJpBjt8XGxZLZWr2UhKteZhVLdm4JRUX3zndVe/2enjFumgpkwf5Px/uKxN0JmBwK5U++Sp5Zkk8OnjwtoBAr13KtRQRIIvROLe4UpwL0uk8xWkWd4uw2i5LrjK1NpcygGwV7JHA6d2RTFnHYji0lfVKgPzNQ7cYl5BB9pJF9JGgPjMVHgsOc2VClMu/cN0nqmdaqQrCyB7+kCsymgY0/Sl/aw746hBI9RUiMSeDTx8Gl/Ki8BtnGtWhpwdQoH/L8qf4PehwjvswfwhSvjFZHscD7ywyP7ErPbuHTDYlXgyqisLs3HOR2eDWPxOqCI6kKg1bmd4lH2WHD1OVI/wDsTTHDY3EOcENjpKj6mAPQ1E5SP8R+8Jd+8ruD3DecE43FZUcWsPYeBWoe6D41bNlbNYwqMmHaShPEi5V4qN1edSNYPitRWep/IW91QbV2q2wO8e8QSE2mBcqM2SgcVGw8SAYNkd9vtE62YS6u0qIAFzwFKdrbQhBOiQJ8Rz6eFC7OdcxcPODKwLtouO05OEG4R90G6vaMWSKzv3t2DkRcmyRzP3vAe802PES+mGwBcru0ny+/k4TKz+EaIrXbxlITzUke/wDpW+zMNkTe6jdR61BjjmcbHUq9Bb3mvTFBgBwJM8b9ZNjld01Lg3O4PCPShceru+db7PV3fOhXlnXvJ8O53iKX4DEdkh9B+yZA9w+CfWiErh3yobFLU1ig6hIUQA4AoSDAg28ptca0yi7EBNby+bp7MXh8MkE99wlax1VAAmCZAERznzdMoc4BU8RqZ48LcOdVHBb5uKGZIbvqCkyCf4rVKve9/wC6z/If9VYHx5CxJmgL5duJSUmp2zUCTUzZr0TM4hbZrMVi8gAF1HQfmelQLfyjmrgPzNb4NiDmVdR4mk09TGL1sJLgMJlJWs5lnU8ugpiXqDcetWzPOgd9zFE0xzsA0BgVwsVvj3JIHnQ7aoINOBtATvD9uDuBQ1SoH8vlTjZ/ZPJAcSDaRz8QdR5UsfGZBTzFR7vYwEBtRhSdOo/ppSMLTbpGBpt+suTGBA0WVDhn9oeKh7XmJ60c23HXqKi2bjQB3oPXj9fKnLWKb5jzrA7GVnuBZnhFN2QBSk41HBcH8Jn3XFQnZ/ayHHHlo+4VBCfA9mlJUOhJqJF8wGa7X3m9tvDZVKRPaOqP6lkDitX2lckC/hQGyN3C6e1xBWpBIUQ4IW+RdK3R9hsfZZ0Gqr2p/h9ltpyylMI/ZtpADaD94J4q/EdOAF5Ub272t4ZMTmcPsoGp8eQqiEny4xv79+7i11Mi3y3hRh0Eak2Skak8ug5mubsJUtZddMrPuHADl9da8cWt1wvPmVnQcEjkBwrZbnCt+LEMa0OesUtcLDlqEBlwnkAB53PwFSg1EydTzM04nGa41WlZhFWNQ4lUmpsOIFN0i9ZqtffBopwfrWVcipJ8wY/OgHD3qYLVYdCD9eVAwia4zZMnM0ciuXA/L4UK3ilJOVxMHmPl8qbYV8K8a9xDAUO8KXV0aMNt1hAbaBu2iLfZHrMHxqPG4hlCZ7NAMWASJJ6zUQdygqNwNdfWkjz/AGiio2HAchyrlSzJlqElYTJKzqb1I5iKFU9wrwGq1FBkynaObVCaUlV6YKc7vlSsIwMCfXKjWlak1k00FxowuUilTyAlzvWSeI1B5jlHzovCr4VpjEA0F2MJ3ENZccTY98cxY+Y4+VGsOZjqfO3xpFhsapsZVDMngRwo5nbDc8fT+sUrIeglFcd5fNihCbmmeJ22hA1AFc4c3iAEJBUen186VYrFOO+2YHIVn/KljbQnIOkte39+lqlGH/m5VVmWyVFayVLNyTUbaQNKlK60KioKUSd3zJHHOFaoNxUM1s0b01TrhqzY1AVUbsvDB55ptRIStxCCRqApQBInjerPtXcZtAlLq0RmlLwSVHvobQpPZxCVqWIJFuPTSngnIU2Bq459IpyCUPU1OpcCri7/AGerQVy8nuIz+yeThIN4QP1ZE31Fbs7gjtYeeytAGVjuHNmKEgBzVJgqCuKRbUU58GavUv39Iv4glEbN6NJsKs2C3IAWEPOlLikvFKEoUpR7LMJHAgwCBqQq1R4bc9xaEFSygqzyns1qIyZ5SMvtOdyzYvBmubwOS+R7vjbfgzhkEqLb5SqRR6dqDjVj/wDDpV/+JRImwQo6F0DvTx7JXhVMW2IkE+lD8i7KWFbc7+s4ZK2jHbFkCOJHwJ11pUTavKysqcTm5morcVlZTQTE60S4ru1lZSmMIJXteVlGCSNG9SPG1ZWUI0jBrMo5D0rKyunT2vKysrp0yayvayhOnlbt61lZXQzFKrTMedZWVRcjr8JI/WKRcIZxziUqSlxaUq9oBRAV+8AYV51Eh0yBb0rKyn/O+IXhz+87QvaFhRAoZT56VlZQ/P8AiV4yN+5hKL2kQxJ6eleOukj/AHrKyq/nM+QMruSPnE0gcT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2" name="Picture 4" descr="how to draw alexander hamilton, alexander hamilt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304601"/>
            <a:ext cx="1828800" cy="214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Callout 5"/>
          <p:cNvSpPr/>
          <p:nvPr/>
        </p:nvSpPr>
        <p:spPr>
          <a:xfrm>
            <a:off x="5029200" y="4038600"/>
            <a:ext cx="1752600" cy="1143000"/>
          </a:xfrm>
          <a:prstGeom prst="wedgeEllipseCallout">
            <a:avLst/>
          </a:prstGeom>
          <a:noFill/>
          <a:ln w="38100">
            <a:solidFill>
              <a:schemeClr val="tx1"/>
            </a:solidFill>
          </a:ln>
          <a:scene3d>
            <a:camera prst="orthographicFront">
              <a:rot lat="0" lon="10799977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0" y="4102268"/>
            <a:ext cx="129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Thumbs up, dude!</a:t>
            </a:r>
            <a:endParaRPr lang="en-US" sz="2000" b="1" dirty="0"/>
          </a:p>
        </p:txBody>
      </p:sp>
      <p:pic>
        <p:nvPicPr>
          <p:cNvPr id="7172" name="Picture 4" descr="https://encrypted-tbn1.gstatic.com/images?q=tbn:ANd9GcRK5cwRflK1r7SxSzJtdBEKgrWgXHrcWGc-9ANfpInVHKfglYpeNlBbHO2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443965"/>
            <a:ext cx="2971800" cy="1869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200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99</TotalTime>
  <Words>280</Words>
  <Application>Microsoft Office PowerPoint</Application>
  <PresentationFormat>On-screen Show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Austin</vt:lpstr>
      <vt:lpstr>Do Now!</vt:lpstr>
      <vt:lpstr>INDEPENDENT READING</vt:lpstr>
      <vt:lpstr>Thesis Statement</vt:lpstr>
      <vt:lpstr>How To Write A Killer Thesis Statement</vt:lpstr>
      <vt:lpstr>After the Video…</vt:lpstr>
      <vt:lpstr>How should a Thesis be Formatted?</vt:lpstr>
      <vt:lpstr>Thumbs Up or Down??</vt:lpstr>
      <vt:lpstr>Thumbs up or down?</vt:lpstr>
      <vt:lpstr>Thumbs up or down??</vt:lpstr>
      <vt:lpstr>Together…</vt:lpstr>
      <vt:lpstr>Let’s write our Thesis!</vt:lpstr>
      <vt:lpstr>Let’s write our Thesis!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Thesis Statement</dc:title>
  <dc:creator>Shettle, Meghan</dc:creator>
  <cp:lastModifiedBy>Shettle, Meghan</cp:lastModifiedBy>
  <cp:revision>20</cp:revision>
  <dcterms:created xsi:type="dcterms:W3CDTF">2014-10-24T16:35:17Z</dcterms:created>
  <dcterms:modified xsi:type="dcterms:W3CDTF">2014-10-27T01:47:26Z</dcterms:modified>
</cp:coreProperties>
</file>